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3" r:id="rId4"/>
    <p:sldId id="285" r:id="rId5"/>
    <p:sldId id="259" r:id="rId6"/>
    <p:sldId id="261" r:id="rId7"/>
    <p:sldId id="260" r:id="rId8"/>
    <p:sldId id="262" r:id="rId9"/>
    <p:sldId id="286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3D1467-12F5-42DE-A00E-108C9DE2A7AD}" v="332" dt="2022-06-22T13:26:45.9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esley, Tom" userId="ee42a82f-7ffb-4da4-9528-a704ef14c0a0" providerId="ADAL" clId="{9F3D1467-12F5-42DE-A00E-108C9DE2A7AD}"/>
    <pc:docChg chg="undo custSel addSld delSld modSld">
      <pc:chgData name="Beesley, Tom" userId="ee42a82f-7ffb-4da4-9528-a704ef14c0a0" providerId="ADAL" clId="{9F3D1467-12F5-42DE-A00E-108C9DE2A7AD}" dt="2022-06-22T13:26:45.967" v="2885" actId="6549"/>
      <pc:docMkLst>
        <pc:docMk/>
      </pc:docMkLst>
      <pc:sldChg chg="modSp mod">
        <pc:chgData name="Beesley, Tom" userId="ee42a82f-7ffb-4da4-9528-a704ef14c0a0" providerId="ADAL" clId="{9F3D1467-12F5-42DE-A00E-108C9DE2A7AD}" dt="2022-06-21T15:06:30.124" v="2283" actId="113"/>
        <pc:sldMkLst>
          <pc:docMk/>
          <pc:sldMk cId="2950846670" sldId="257"/>
        </pc:sldMkLst>
        <pc:spChg chg="mod">
          <ac:chgData name="Beesley, Tom" userId="ee42a82f-7ffb-4da4-9528-a704ef14c0a0" providerId="ADAL" clId="{9F3D1467-12F5-42DE-A00E-108C9DE2A7AD}" dt="2022-06-21T15:06:30.124" v="2283" actId="113"/>
          <ac:spMkLst>
            <pc:docMk/>
            <pc:sldMk cId="2950846670" sldId="257"/>
            <ac:spMk id="3" creationId="{C2A1AE37-9ACE-49D2-A616-45BD02C869D1}"/>
          </ac:spMkLst>
        </pc:spChg>
      </pc:sldChg>
      <pc:sldChg chg="del mod modShow">
        <pc:chgData name="Beesley, Tom" userId="ee42a82f-7ffb-4da4-9528-a704ef14c0a0" providerId="ADAL" clId="{9F3D1467-12F5-42DE-A00E-108C9DE2A7AD}" dt="2022-06-22T13:24:27.228" v="2876" actId="2696"/>
        <pc:sldMkLst>
          <pc:docMk/>
          <pc:sldMk cId="634081976" sldId="258"/>
        </pc:sldMkLst>
      </pc:sldChg>
      <pc:sldChg chg="modAnim">
        <pc:chgData name="Beesley, Tom" userId="ee42a82f-7ffb-4da4-9528-a704ef14c0a0" providerId="ADAL" clId="{9F3D1467-12F5-42DE-A00E-108C9DE2A7AD}" dt="2022-06-21T15:08:47.884" v="2295"/>
        <pc:sldMkLst>
          <pc:docMk/>
          <pc:sldMk cId="2003798679" sldId="260"/>
        </pc:sldMkLst>
      </pc:sldChg>
      <pc:sldChg chg="modSp mod modAnim">
        <pc:chgData name="Beesley, Tom" userId="ee42a82f-7ffb-4da4-9528-a704ef14c0a0" providerId="ADAL" clId="{9F3D1467-12F5-42DE-A00E-108C9DE2A7AD}" dt="2022-06-21T15:09:02.387" v="2297"/>
        <pc:sldMkLst>
          <pc:docMk/>
          <pc:sldMk cId="2646518142" sldId="261"/>
        </pc:sldMkLst>
        <pc:spChg chg="mod">
          <ac:chgData name="Beesley, Tom" userId="ee42a82f-7ffb-4da4-9528-a704ef14c0a0" providerId="ADAL" clId="{9F3D1467-12F5-42DE-A00E-108C9DE2A7AD}" dt="2022-06-21T15:07:18.125" v="2291" actId="6549"/>
          <ac:spMkLst>
            <pc:docMk/>
            <pc:sldMk cId="2646518142" sldId="261"/>
            <ac:spMk id="3" creationId="{E6A9D582-AE20-4844-B8AE-7632E35F6FF0}"/>
          </ac:spMkLst>
        </pc:spChg>
      </pc:sldChg>
      <pc:sldChg chg="modSp mod modAnim">
        <pc:chgData name="Beesley, Tom" userId="ee42a82f-7ffb-4da4-9528-a704ef14c0a0" providerId="ADAL" clId="{9F3D1467-12F5-42DE-A00E-108C9DE2A7AD}" dt="2022-06-22T13:24:59.787" v="2877"/>
        <pc:sldMkLst>
          <pc:docMk/>
          <pc:sldMk cId="3383030124" sldId="262"/>
        </pc:sldMkLst>
        <pc:spChg chg="mod">
          <ac:chgData name="Beesley, Tom" userId="ee42a82f-7ffb-4da4-9528-a704ef14c0a0" providerId="ADAL" clId="{9F3D1467-12F5-42DE-A00E-108C9DE2A7AD}" dt="2022-06-20T14:56:27.993" v="13" actId="14100"/>
          <ac:spMkLst>
            <pc:docMk/>
            <pc:sldMk cId="3383030124" sldId="262"/>
            <ac:spMk id="6" creationId="{9A626CD1-D642-4FD0-B151-FD9387C7452A}"/>
          </ac:spMkLst>
        </pc:spChg>
      </pc:sldChg>
      <pc:sldChg chg="modSp mod modAnim">
        <pc:chgData name="Beesley, Tom" userId="ee42a82f-7ffb-4da4-9528-a704ef14c0a0" providerId="ADAL" clId="{9F3D1467-12F5-42DE-A00E-108C9DE2A7AD}" dt="2022-06-21T15:15:15.316" v="2420"/>
        <pc:sldMkLst>
          <pc:docMk/>
          <pc:sldMk cId="2173309669" sldId="263"/>
        </pc:sldMkLst>
        <pc:picChg chg="mod">
          <ac:chgData name="Beesley, Tom" userId="ee42a82f-7ffb-4da4-9528-a704ef14c0a0" providerId="ADAL" clId="{9F3D1467-12F5-42DE-A00E-108C9DE2A7AD}" dt="2022-06-21T15:15:02.239" v="2417" actId="1076"/>
          <ac:picMkLst>
            <pc:docMk/>
            <pc:sldMk cId="2173309669" sldId="263"/>
            <ac:picMk id="13" creationId="{642D33DD-5A54-4F44-9B7E-2126CB0B1EC8}"/>
          </ac:picMkLst>
        </pc:picChg>
      </pc:sldChg>
      <pc:sldChg chg="modSp mod modAnim">
        <pc:chgData name="Beesley, Tom" userId="ee42a82f-7ffb-4da4-9528-a704ef14c0a0" providerId="ADAL" clId="{9F3D1467-12F5-42DE-A00E-108C9DE2A7AD}" dt="2022-06-21T15:15:46.918" v="2453" actId="20577"/>
        <pc:sldMkLst>
          <pc:docMk/>
          <pc:sldMk cId="3501365683" sldId="264"/>
        </pc:sldMkLst>
        <pc:spChg chg="mod">
          <ac:chgData name="Beesley, Tom" userId="ee42a82f-7ffb-4da4-9528-a704ef14c0a0" providerId="ADAL" clId="{9F3D1467-12F5-42DE-A00E-108C9DE2A7AD}" dt="2022-06-21T15:15:46.918" v="2453" actId="20577"/>
          <ac:spMkLst>
            <pc:docMk/>
            <pc:sldMk cId="3501365683" sldId="264"/>
            <ac:spMk id="3" creationId="{6410C975-4D0F-4032-B3AE-255CCEF27BFC}"/>
          </ac:spMkLst>
        </pc:spChg>
        <pc:spChg chg="mod">
          <ac:chgData name="Beesley, Tom" userId="ee42a82f-7ffb-4da4-9528-a704ef14c0a0" providerId="ADAL" clId="{9F3D1467-12F5-42DE-A00E-108C9DE2A7AD}" dt="2022-06-21T15:15:42.291" v="2424" actId="27636"/>
          <ac:spMkLst>
            <pc:docMk/>
            <pc:sldMk cId="3501365683" sldId="264"/>
            <ac:spMk id="6" creationId="{5AA0A4D0-B88D-469F-ADBB-1F0AFF5C0ECB}"/>
          </ac:spMkLst>
        </pc:spChg>
      </pc:sldChg>
      <pc:sldChg chg="modSp mod modAnim">
        <pc:chgData name="Beesley, Tom" userId="ee42a82f-7ffb-4da4-9528-a704ef14c0a0" providerId="ADAL" clId="{9F3D1467-12F5-42DE-A00E-108C9DE2A7AD}" dt="2022-06-22T13:26:45.967" v="2885" actId="6549"/>
        <pc:sldMkLst>
          <pc:docMk/>
          <pc:sldMk cId="2874083692" sldId="265"/>
        </pc:sldMkLst>
        <pc:spChg chg="mod">
          <ac:chgData name="Beesley, Tom" userId="ee42a82f-7ffb-4da4-9528-a704ef14c0a0" providerId="ADAL" clId="{9F3D1467-12F5-42DE-A00E-108C9DE2A7AD}" dt="2022-06-22T13:26:45.967" v="2885" actId="6549"/>
          <ac:spMkLst>
            <pc:docMk/>
            <pc:sldMk cId="2874083692" sldId="265"/>
            <ac:spMk id="8" creationId="{5339C543-5049-45E1-B73B-155FE9467B2C}"/>
          </ac:spMkLst>
        </pc:spChg>
      </pc:sldChg>
      <pc:sldChg chg="addSp modSp new mod modAnim">
        <pc:chgData name="Beesley, Tom" userId="ee42a82f-7ffb-4da4-9528-a704ef14c0a0" providerId="ADAL" clId="{9F3D1467-12F5-42DE-A00E-108C9DE2A7AD}" dt="2022-06-21T15:21:34.170" v="2505"/>
        <pc:sldMkLst>
          <pc:docMk/>
          <pc:sldMk cId="2991468568" sldId="266"/>
        </pc:sldMkLst>
        <pc:spChg chg="mod">
          <ac:chgData name="Beesley, Tom" userId="ee42a82f-7ffb-4da4-9528-a704ef14c0a0" providerId="ADAL" clId="{9F3D1467-12F5-42DE-A00E-108C9DE2A7AD}" dt="2022-06-21T10:48:52.806" v="29" actId="20577"/>
          <ac:spMkLst>
            <pc:docMk/>
            <pc:sldMk cId="2991468568" sldId="266"/>
            <ac:spMk id="2" creationId="{4DA66560-B448-4836-8ED2-1352922B9495}"/>
          </ac:spMkLst>
        </pc:spChg>
        <pc:spChg chg="mod">
          <ac:chgData name="Beesley, Tom" userId="ee42a82f-7ffb-4da4-9528-a704ef14c0a0" providerId="ADAL" clId="{9F3D1467-12F5-42DE-A00E-108C9DE2A7AD}" dt="2022-06-21T11:22:40.451" v="329" actId="20577"/>
          <ac:spMkLst>
            <pc:docMk/>
            <pc:sldMk cId="2991468568" sldId="266"/>
            <ac:spMk id="3" creationId="{FBCC6ECC-8153-40FB-A729-B30887258F12}"/>
          </ac:spMkLst>
        </pc:spChg>
        <pc:spChg chg="add mod">
          <ac:chgData name="Beesley, Tom" userId="ee42a82f-7ffb-4da4-9528-a704ef14c0a0" providerId="ADAL" clId="{9F3D1467-12F5-42DE-A00E-108C9DE2A7AD}" dt="2022-06-21T11:22:56.001" v="332" actId="1076"/>
          <ac:spMkLst>
            <pc:docMk/>
            <pc:sldMk cId="2991468568" sldId="266"/>
            <ac:spMk id="5" creationId="{DB7DDBBC-9954-4B6F-ABEB-62793F2428B2}"/>
          </ac:spMkLst>
        </pc:spChg>
        <pc:spChg chg="add mod">
          <ac:chgData name="Beesley, Tom" userId="ee42a82f-7ffb-4da4-9528-a704ef14c0a0" providerId="ADAL" clId="{9F3D1467-12F5-42DE-A00E-108C9DE2A7AD}" dt="2022-06-21T11:23:31.121" v="428" actId="1076"/>
          <ac:spMkLst>
            <pc:docMk/>
            <pc:sldMk cId="2991468568" sldId="266"/>
            <ac:spMk id="6" creationId="{F27FF557-CD7B-46F1-A900-CD47DD3381E7}"/>
          </ac:spMkLst>
        </pc:spChg>
      </pc:sldChg>
      <pc:sldChg chg="addSp delSp modSp new mod modAnim">
        <pc:chgData name="Beesley, Tom" userId="ee42a82f-7ffb-4da4-9528-a704ef14c0a0" providerId="ADAL" clId="{9F3D1467-12F5-42DE-A00E-108C9DE2A7AD}" dt="2022-06-21T15:22:16.313" v="2553"/>
        <pc:sldMkLst>
          <pc:docMk/>
          <pc:sldMk cId="3432604897" sldId="267"/>
        </pc:sldMkLst>
        <pc:spChg chg="mod">
          <ac:chgData name="Beesley, Tom" userId="ee42a82f-7ffb-4da4-9528-a704ef14c0a0" providerId="ADAL" clId="{9F3D1467-12F5-42DE-A00E-108C9DE2A7AD}" dt="2022-06-21T15:22:00.870" v="2550" actId="6549"/>
          <ac:spMkLst>
            <pc:docMk/>
            <pc:sldMk cId="3432604897" sldId="267"/>
            <ac:spMk id="2" creationId="{8E9AC617-F58C-408B-8D3A-7E6AD48818C3}"/>
          </ac:spMkLst>
        </pc:spChg>
        <pc:spChg chg="del mod">
          <ac:chgData name="Beesley, Tom" userId="ee42a82f-7ffb-4da4-9528-a704ef14c0a0" providerId="ADAL" clId="{9F3D1467-12F5-42DE-A00E-108C9DE2A7AD}" dt="2022-06-21T11:24:39.624" v="430"/>
          <ac:spMkLst>
            <pc:docMk/>
            <pc:sldMk cId="3432604897" sldId="267"/>
            <ac:spMk id="3" creationId="{CEE5A532-F778-4DFF-A6A7-226C876EDE17}"/>
          </ac:spMkLst>
        </pc:spChg>
        <pc:spChg chg="add mod">
          <ac:chgData name="Beesley, Tom" userId="ee42a82f-7ffb-4da4-9528-a704ef14c0a0" providerId="ADAL" clId="{9F3D1467-12F5-42DE-A00E-108C9DE2A7AD}" dt="2022-06-21T15:22:04.760" v="2551" actId="1076"/>
          <ac:spMkLst>
            <pc:docMk/>
            <pc:sldMk cId="3432604897" sldId="267"/>
            <ac:spMk id="6" creationId="{3F42E3BF-9D19-4803-92D4-15D0AA6A9CA9}"/>
          </ac:spMkLst>
        </pc:spChg>
        <pc:picChg chg="add mod">
          <ac:chgData name="Beesley, Tom" userId="ee42a82f-7ffb-4da4-9528-a704ef14c0a0" providerId="ADAL" clId="{9F3D1467-12F5-42DE-A00E-108C9DE2A7AD}" dt="2022-06-21T11:30:51.560" v="745" actId="1076"/>
          <ac:picMkLst>
            <pc:docMk/>
            <pc:sldMk cId="3432604897" sldId="267"/>
            <ac:picMk id="5" creationId="{11A5CAC3-7215-4FA5-9040-717695B9A801}"/>
          </ac:picMkLst>
        </pc:picChg>
      </pc:sldChg>
      <pc:sldChg chg="addSp delSp modSp new mod setBg modAnim">
        <pc:chgData name="Beesley, Tom" userId="ee42a82f-7ffb-4da4-9528-a704ef14c0a0" providerId="ADAL" clId="{9F3D1467-12F5-42DE-A00E-108C9DE2A7AD}" dt="2022-06-22T13:25:56.421" v="2882" actId="6549"/>
        <pc:sldMkLst>
          <pc:docMk/>
          <pc:sldMk cId="959553154" sldId="268"/>
        </pc:sldMkLst>
        <pc:spChg chg="mod ord">
          <ac:chgData name="Beesley, Tom" userId="ee42a82f-7ffb-4da4-9528-a704ef14c0a0" providerId="ADAL" clId="{9F3D1467-12F5-42DE-A00E-108C9DE2A7AD}" dt="2022-06-22T13:25:51.619" v="2881" actId="14100"/>
          <ac:spMkLst>
            <pc:docMk/>
            <pc:sldMk cId="959553154" sldId="268"/>
            <ac:spMk id="2" creationId="{E63FE4F1-5846-43AD-9357-4C030E3CE031}"/>
          </ac:spMkLst>
        </pc:spChg>
        <pc:spChg chg="del mod">
          <ac:chgData name="Beesley, Tom" userId="ee42a82f-7ffb-4da4-9528-a704ef14c0a0" providerId="ADAL" clId="{9F3D1467-12F5-42DE-A00E-108C9DE2A7AD}" dt="2022-06-21T11:29:36.577" v="686" actId="478"/>
          <ac:spMkLst>
            <pc:docMk/>
            <pc:sldMk cId="959553154" sldId="268"/>
            <ac:spMk id="3" creationId="{98EE1520-8B56-4B3A-BE08-0D3FE7433784}"/>
          </ac:spMkLst>
        </pc:spChg>
        <pc:spChg chg="add del mod">
          <ac:chgData name="Beesley, Tom" userId="ee42a82f-7ffb-4da4-9528-a704ef14c0a0" providerId="ADAL" clId="{9F3D1467-12F5-42DE-A00E-108C9DE2A7AD}" dt="2022-06-21T11:30:10.858" v="687" actId="478"/>
          <ac:spMkLst>
            <pc:docMk/>
            <pc:sldMk cId="959553154" sldId="268"/>
            <ac:spMk id="5" creationId="{DB7B129E-3AB3-4743-9E3B-912ADFE30B03}"/>
          </ac:spMkLst>
        </pc:spChg>
        <pc:spChg chg="add mod">
          <ac:chgData name="Beesley, Tom" userId="ee42a82f-7ffb-4da4-9528-a704ef14c0a0" providerId="ADAL" clId="{9F3D1467-12F5-42DE-A00E-108C9DE2A7AD}" dt="2022-06-22T13:25:56.421" v="2882" actId="6549"/>
          <ac:spMkLst>
            <pc:docMk/>
            <pc:sldMk cId="959553154" sldId="268"/>
            <ac:spMk id="8" creationId="{D8B014BD-903F-4B8E-926D-C802B208C94E}"/>
          </ac:spMkLst>
        </pc:spChg>
        <pc:spChg chg="add mod">
          <ac:chgData name="Beesley, Tom" userId="ee42a82f-7ffb-4da4-9528-a704ef14c0a0" providerId="ADAL" clId="{9F3D1467-12F5-42DE-A00E-108C9DE2A7AD}" dt="2022-06-21T15:23:51.878" v="2631" actId="1076"/>
          <ac:spMkLst>
            <pc:docMk/>
            <pc:sldMk cId="959553154" sldId="268"/>
            <ac:spMk id="12" creationId="{0B5E6D0B-51B3-4CD3-A2E1-11CC15567EE6}"/>
          </ac:spMkLst>
        </pc:spChg>
        <pc:spChg chg="add del">
          <ac:chgData name="Beesley, Tom" userId="ee42a82f-7ffb-4da4-9528-a704ef14c0a0" providerId="ADAL" clId="{9F3D1467-12F5-42DE-A00E-108C9DE2A7AD}" dt="2022-06-21T11:32:12.450" v="839" actId="26606"/>
          <ac:spMkLst>
            <pc:docMk/>
            <pc:sldMk cId="959553154" sldId="268"/>
            <ac:spMk id="13" creationId="{04812C46-200A-4DEB-A05E-3ED6C68C2387}"/>
          </ac:spMkLst>
        </pc:spChg>
        <pc:spChg chg="add del">
          <ac:chgData name="Beesley, Tom" userId="ee42a82f-7ffb-4da4-9528-a704ef14c0a0" providerId="ADAL" clId="{9F3D1467-12F5-42DE-A00E-108C9DE2A7AD}" dt="2022-06-21T11:32:12.450" v="839" actId="26606"/>
          <ac:spMkLst>
            <pc:docMk/>
            <pc:sldMk cId="959553154" sldId="268"/>
            <ac:spMk id="15" creationId="{D1EA859B-E555-4109-94F3-6700E046E008}"/>
          </ac:spMkLst>
        </pc:spChg>
        <pc:picChg chg="add mod">
          <ac:chgData name="Beesley, Tom" userId="ee42a82f-7ffb-4da4-9528-a704ef14c0a0" providerId="ADAL" clId="{9F3D1467-12F5-42DE-A00E-108C9DE2A7AD}" dt="2022-06-21T15:23:37.995" v="2622" actId="1076"/>
          <ac:picMkLst>
            <pc:docMk/>
            <pc:sldMk cId="959553154" sldId="268"/>
            <ac:picMk id="7" creationId="{A39AD2BE-958F-47FF-9958-1087DB25F96A}"/>
          </ac:picMkLst>
        </pc:picChg>
      </pc:sldChg>
      <pc:sldChg chg="addSp delSp modSp new mod modAnim">
        <pc:chgData name="Beesley, Tom" userId="ee42a82f-7ffb-4da4-9528-a704ef14c0a0" providerId="ADAL" clId="{9F3D1467-12F5-42DE-A00E-108C9DE2A7AD}" dt="2022-06-21T15:25:56.765" v="2779" actId="1076"/>
        <pc:sldMkLst>
          <pc:docMk/>
          <pc:sldMk cId="2778302221" sldId="269"/>
        </pc:sldMkLst>
        <pc:spChg chg="mod">
          <ac:chgData name="Beesley, Tom" userId="ee42a82f-7ffb-4da4-9528-a704ef14c0a0" providerId="ADAL" clId="{9F3D1467-12F5-42DE-A00E-108C9DE2A7AD}" dt="2022-06-21T11:56:58.128" v="1072" actId="404"/>
          <ac:spMkLst>
            <pc:docMk/>
            <pc:sldMk cId="2778302221" sldId="269"/>
            <ac:spMk id="2" creationId="{55EA6AF2-607F-4C96-BC83-DE6959C69EE4}"/>
          </ac:spMkLst>
        </pc:spChg>
        <pc:spChg chg="del">
          <ac:chgData name="Beesley, Tom" userId="ee42a82f-7ffb-4da4-9528-a704ef14c0a0" providerId="ADAL" clId="{9F3D1467-12F5-42DE-A00E-108C9DE2A7AD}" dt="2022-06-21T11:57:02.283" v="1073" actId="478"/>
          <ac:spMkLst>
            <pc:docMk/>
            <pc:sldMk cId="2778302221" sldId="269"/>
            <ac:spMk id="3" creationId="{B08C4E80-456E-4FDE-8B7A-9B5E3B12DD03}"/>
          </ac:spMkLst>
        </pc:spChg>
        <pc:picChg chg="add mod">
          <ac:chgData name="Beesley, Tom" userId="ee42a82f-7ffb-4da4-9528-a704ef14c0a0" providerId="ADAL" clId="{9F3D1467-12F5-42DE-A00E-108C9DE2A7AD}" dt="2022-06-21T11:57:08.616" v="1077" actId="1440"/>
          <ac:picMkLst>
            <pc:docMk/>
            <pc:sldMk cId="2778302221" sldId="269"/>
            <ac:picMk id="5" creationId="{6DEBFBA0-4E19-4B1E-8CB9-8D321745F423}"/>
          </ac:picMkLst>
        </pc:picChg>
        <pc:picChg chg="add mod">
          <ac:chgData name="Beesley, Tom" userId="ee42a82f-7ffb-4da4-9528-a704ef14c0a0" providerId="ADAL" clId="{9F3D1467-12F5-42DE-A00E-108C9DE2A7AD}" dt="2022-06-21T15:25:56.765" v="2779" actId="1076"/>
          <ac:picMkLst>
            <pc:docMk/>
            <pc:sldMk cId="2778302221" sldId="269"/>
            <ac:picMk id="7" creationId="{DB4611FC-BBE6-460D-A151-169CD95D40DE}"/>
          </ac:picMkLst>
        </pc:picChg>
        <pc:picChg chg="add mod">
          <ac:chgData name="Beesley, Tom" userId="ee42a82f-7ffb-4da4-9528-a704ef14c0a0" providerId="ADAL" clId="{9F3D1467-12F5-42DE-A00E-108C9DE2A7AD}" dt="2022-06-21T15:25:46.434" v="2775" actId="1076"/>
          <ac:picMkLst>
            <pc:docMk/>
            <pc:sldMk cId="2778302221" sldId="269"/>
            <ac:picMk id="9" creationId="{9E6F7372-6578-42FC-8F03-407EE7AF860C}"/>
          </ac:picMkLst>
        </pc:picChg>
      </pc:sldChg>
      <pc:sldChg chg="addSp modSp new mod">
        <pc:chgData name="Beesley, Tom" userId="ee42a82f-7ffb-4da4-9528-a704ef14c0a0" providerId="ADAL" clId="{9F3D1467-12F5-42DE-A00E-108C9DE2A7AD}" dt="2022-06-21T15:26:36.784" v="2789" actId="313"/>
        <pc:sldMkLst>
          <pc:docMk/>
          <pc:sldMk cId="1000066679" sldId="270"/>
        </pc:sldMkLst>
        <pc:spChg chg="mod">
          <ac:chgData name="Beesley, Tom" userId="ee42a82f-7ffb-4da4-9528-a704ef14c0a0" providerId="ADAL" clId="{9F3D1467-12F5-42DE-A00E-108C9DE2A7AD}" dt="2022-06-21T11:58:54.846" v="1098" actId="20577"/>
          <ac:spMkLst>
            <pc:docMk/>
            <pc:sldMk cId="1000066679" sldId="270"/>
            <ac:spMk id="2" creationId="{2C987404-F24E-4137-A8D8-633948D8B568}"/>
          </ac:spMkLst>
        </pc:spChg>
        <pc:spChg chg="mod">
          <ac:chgData name="Beesley, Tom" userId="ee42a82f-7ffb-4da4-9528-a704ef14c0a0" providerId="ADAL" clId="{9F3D1467-12F5-42DE-A00E-108C9DE2A7AD}" dt="2022-06-21T12:06:48.688" v="1261" actId="27636"/>
          <ac:spMkLst>
            <pc:docMk/>
            <pc:sldMk cId="1000066679" sldId="270"/>
            <ac:spMk id="3" creationId="{952C29D1-C41C-4AF4-818E-571F4AE759E6}"/>
          </ac:spMkLst>
        </pc:spChg>
        <pc:spChg chg="add mod">
          <ac:chgData name="Beesley, Tom" userId="ee42a82f-7ffb-4da4-9528-a704ef14c0a0" providerId="ADAL" clId="{9F3D1467-12F5-42DE-A00E-108C9DE2A7AD}" dt="2022-06-21T15:26:29.385" v="2783" actId="313"/>
          <ac:spMkLst>
            <pc:docMk/>
            <pc:sldMk cId="1000066679" sldId="270"/>
            <ac:spMk id="6" creationId="{D110740D-BED0-4395-8C78-3A1DBF15BABC}"/>
          </ac:spMkLst>
        </pc:spChg>
        <pc:spChg chg="add mod">
          <ac:chgData name="Beesley, Tom" userId="ee42a82f-7ffb-4da4-9528-a704ef14c0a0" providerId="ADAL" clId="{9F3D1467-12F5-42DE-A00E-108C9DE2A7AD}" dt="2022-06-21T15:26:36.784" v="2789" actId="313"/>
          <ac:spMkLst>
            <pc:docMk/>
            <pc:sldMk cId="1000066679" sldId="270"/>
            <ac:spMk id="8" creationId="{89B968DF-C325-4866-9F6F-7BC256BCDB09}"/>
          </ac:spMkLst>
        </pc:spChg>
        <pc:picChg chg="add mod">
          <ac:chgData name="Beesley, Tom" userId="ee42a82f-7ffb-4da4-9528-a704ef14c0a0" providerId="ADAL" clId="{9F3D1467-12F5-42DE-A00E-108C9DE2A7AD}" dt="2022-06-21T12:06:46.714" v="1259" actId="1076"/>
          <ac:picMkLst>
            <pc:docMk/>
            <pc:sldMk cId="1000066679" sldId="270"/>
            <ac:picMk id="5" creationId="{711643C6-0F96-4B56-ABE5-44704436758C}"/>
          </ac:picMkLst>
        </pc:picChg>
      </pc:sldChg>
      <pc:sldChg chg="modSp new mod">
        <pc:chgData name="Beesley, Tom" userId="ee42a82f-7ffb-4da4-9528-a704ef14c0a0" providerId="ADAL" clId="{9F3D1467-12F5-42DE-A00E-108C9DE2A7AD}" dt="2022-06-21T15:27:34.617" v="2875" actId="20577"/>
        <pc:sldMkLst>
          <pc:docMk/>
          <pc:sldMk cId="195693672" sldId="271"/>
        </pc:sldMkLst>
        <pc:spChg chg="mod">
          <ac:chgData name="Beesley, Tom" userId="ee42a82f-7ffb-4da4-9528-a704ef14c0a0" providerId="ADAL" clId="{9F3D1467-12F5-42DE-A00E-108C9DE2A7AD}" dt="2022-06-21T14:23:15.841" v="1389" actId="20577"/>
          <ac:spMkLst>
            <pc:docMk/>
            <pc:sldMk cId="195693672" sldId="271"/>
            <ac:spMk id="2" creationId="{33EE5C04-99F7-4860-BF59-AF236F9A7316}"/>
          </ac:spMkLst>
        </pc:spChg>
        <pc:spChg chg="mod">
          <ac:chgData name="Beesley, Tom" userId="ee42a82f-7ffb-4da4-9528-a704ef14c0a0" providerId="ADAL" clId="{9F3D1467-12F5-42DE-A00E-108C9DE2A7AD}" dt="2022-06-21T15:27:34.617" v="2875" actId="20577"/>
          <ac:spMkLst>
            <pc:docMk/>
            <pc:sldMk cId="195693672" sldId="271"/>
            <ac:spMk id="3" creationId="{39B06294-5152-4409-B8EC-C8ADDED66D85}"/>
          </ac:spMkLst>
        </pc:spChg>
      </pc:sldChg>
      <pc:sldChg chg="modSp new del mod">
        <pc:chgData name="Beesley, Tom" userId="ee42a82f-7ffb-4da4-9528-a704ef14c0a0" providerId="ADAL" clId="{9F3D1467-12F5-42DE-A00E-108C9DE2A7AD}" dt="2022-06-21T14:31:26.699" v="2018" actId="2696"/>
        <pc:sldMkLst>
          <pc:docMk/>
          <pc:sldMk cId="275224881" sldId="272"/>
        </pc:sldMkLst>
        <pc:spChg chg="mod">
          <ac:chgData name="Beesley, Tom" userId="ee42a82f-7ffb-4da4-9528-a704ef14c0a0" providerId="ADAL" clId="{9F3D1467-12F5-42DE-A00E-108C9DE2A7AD}" dt="2022-06-21T14:27:51.959" v="1733" actId="20577"/>
          <ac:spMkLst>
            <pc:docMk/>
            <pc:sldMk cId="275224881" sldId="272"/>
            <ac:spMk id="2" creationId="{422A9940-994F-4F0B-99BC-CB8CCA223C8D}"/>
          </ac:spMkLst>
        </pc:spChg>
        <pc:spChg chg="mod">
          <ac:chgData name="Beesley, Tom" userId="ee42a82f-7ffb-4da4-9528-a704ef14c0a0" providerId="ADAL" clId="{9F3D1467-12F5-42DE-A00E-108C9DE2A7AD}" dt="2022-06-21T14:30:52.539" v="2017" actId="20577"/>
          <ac:spMkLst>
            <pc:docMk/>
            <pc:sldMk cId="275224881" sldId="272"/>
            <ac:spMk id="3" creationId="{F6406902-9772-455D-8547-13DDA2B2C2BE}"/>
          </ac:spMkLst>
        </pc:spChg>
      </pc:sldChg>
      <pc:sldChg chg="addSp delSp modSp new mod">
        <pc:chgData name="Beesley, Tom" userId="ee42a82f-7ffb-4da4-9528-a704ef14c0a0" providerId="ADAL" clId="{9F3D1467-12F5-42DE-A00E-108C9DE2A7AD}" dt="2022-06-21T14:51:41.373" v="2121" actId="1076"/>
        <pc:sldMkLst>
          <pc:docMk/>
          <pc:sldMk cId="2694146609" sldId="272"/>
        </pc:sldMkLst>
        <pc:spChg chg="mod">
          <ac:chgData name="Beesley, Tom" userId="ee42a82f-7ffb-4da4-9528-a704ef14c0a0" providerId="ADAL" clId="{9F3D1467-12F5-42DE-A00E-108C9DE2A7AD}" dt="2022-06-21T14:49:23.904" v="2116" actId="1076"/>
          <ac:spMkLst>
            <pc:docMk/>
            <pc:sldMk cId="2694146609" sldId="272"/>
            <ac:spMk id="2" creationId="{5E544058-7DCF-4902-AB55-9B2859B97554}"/>
          </ac:spMkLst>
        </pc:spChg>
        <pc:spChg chg="del">
          <ac:chgData name="Beesley, Tom" userId="ee42a82f-7ffb-4da4-9528-a704ef14c0a0" providerId="ADAL" clId="{9F3D1467-12F5-42DE-A00E-108C9DE2A7AD}" dt="2022-06-21T14:49:09.474" v="2110" actId="478"/>
          <ac:spMkLst>
            <pc:docMk/>
            <pc:sldMk cId="2694146609" sldId="272"/>
            <ac:spMk id="3" creationId="{6A0A7D98-73B7-4039-9E54-3FDC09CE3043}"/>
          </ac:spMkLst>
        </pc:spChg>
        <pc:picChg chg="add mod">
          <ac:chgData name="Beesley, Tom" userId="ee42a82f-7ffb-4da4-9528-a704ef14c0a0" providerId="ADAL" clId="{9F3D1467-12F5-42DE-A00E-108C9DE2A7AD}" dt="2022-06-21T14:49:15.741" v="2113" actId="1076"/>
          <ac:picMkLst>
            <pc:docMk/>
            <pc:sldMk cId="2694146609" sldId="272"/>
            <ac:picMk id="5" creationId="{60722A44-188A-41E4-93EF-93B648B818D7}"/>
          </ac:picMkLst>
        </pc:picChg>
        <pc:picChg chg="add mod">
          <ac:chgData name="Beesley, Tom" userId="ee42a82f-7ffb-4da4-9528-a704ef14c0a0" providerId="ADAL" clId="{9F3D1467-12F5-42DE-A00E-108C9DE2A7AD}" dt="2022-06-21T14:51:41.373" v="2121" actId="1076"/>
          <ac:picMkLst>
            <pc:docMk/>
            <pc:sldMk cId="2694146609" sldId="272"/>
            <ac:picMk id="7" creationId="{456BCEE8-498A-43B7-BAED-64EE5F6D5569}"/>
          </ac:picMkLst>
        </pc:picChg>
      </pc:sldChg>
      <pc:sldChg chg="addSp modSp add mod">
        <pc:chgData name="Beesley, Tom" userId="ee42a82f-7ffb-4da4-9528-a704ef14c0a0" providerId="ADAL" clId="{9F3D1467-12F5-42DE-A00E-108C9DE2A7AD}" dt="2022-06-21T15:04:21.433" v="2246" actId="1076"/>
        <pc:sldMkLst>
          <pc:docMk/>
          <pc:sldMk cId="1980698863" sldId="273"/>
        </pc:sldMkLst>
        <pc:spChg chg="add mod">
          <ac:chgData name="Beesley, Tom" userId="ee42a82f-7ffb-4da4-9528-a704ef14c0a0" providerId="ADAL" clId="{9F3D1467-12F5-42DE-A00E-108C9DE2A7AD}" dt="2022-06-21T15:02:00.083" v="2147" actId="1076"/>
          <ac:spMkLst>
            <pc:docMk/>
            <pc:sldMk cId="1980698863" sldId="273"/>
            <ac:spMk id="3" creationId="{9C524EF7-CC36-45D8-A6B0-D105A9781C23}"/>
          </ac:spMkLst>
        </pc:spChg>
        <pc:spChg chg="add mod">
          <ac:chgData name="Beesley, Tom" userId="ee42a82f-7ffb-4da4-9528-a704ef14c0a0" providerId="ADAL" clId="{9F3D1467-12F5-42DE-A00E-108C9DE2A7AD}" dt="2022-06-21T15:03:05.895" v="2212" actId="1076"/>
          <ac:spMkLst>
            <pc:docMk/>
            <pc:sldMk cId="1980698863" sldId="273"/>
            <ac:spMk id="4" creationId="{E072AC7B-418E-4560-9C51-54033CC7B99A}"/>
          </ac:spMkLst>
        </pc:spChg>
        <pc:spChg chg="add mod">
          <ac:chgData name="Beesley, Tom" userId="ee42a82f-7ffb-4da4-9528-a704ef14c0a0" providerId="ADAL" clId="{9F3D1467-12F5-42DE-A00E-108C9DE2A7AD}" dt="2022-06-21T15:02:15.310" v="2170" actId="1076"/>
          <ac:spMkLst>
            <pc:docMk/>
            <pc:sldMk cId="1980698863" sldId="273"/>
            <ac:spMk id="8" creationId="{8005AFC1-1D58-4C71-BDA2-69AD2F43A2AA}"/>
          </ac:spMkLst>
        </pc:spChg>
        <pc:spChg chg="add mod">
          <ac:chgData name="Beesley, Tom" userId="ee42a82f-7ffb-4da4-9528-a704ef14c0a0" providerId="ADAL" clId="{9F3D1467-12F5-42DE-A00E-108C9DE2A7AD}" dt="2022-06-21T15:02:24.009" v="2187" actId="6549"/>
          <ac:spMkLst>
            <pc:docMk/>
            <pc:sldMk cId="1980698863" sldId="273"/>
            <ac:spMk id="13" creationId="{DF94E04E-C2BE-407B-BB20-2B99FC6A935D}"/>
          </ac:spMkLst>
        </pc:spChg>
        <pc:spChg chg="add mod">
          <ac:chgData name="Beesley, Tom" userId="ee42a82f-7ffb-4da4-9528-a704ef14c0a0" providerId="ADAL" clId="{9F3D1467-12F5-42DE-A00E-108C9DE2A7AD}" dt="2022-06-21T15:02:36.568" v="2204" actId="20577"/>
          <ac:spMkLst>
            <pc:docMk/>
            <pc:sldMk cId="1980698863" sldId="273"/>
            <ac:spMk id="14" creationId="{89BFCB76-A0ED-4270-9D1F-3F319E82CFC9}"/>
          </ac:spMkLst>
        </pc:spChg>
        <pc:spChg chg="add mod">
          <ac:chgData name="Beesley, Tom" userId="ee42a82f-7ffb-4da4-9528-a704ef14c0a0" providerId="ADAL" clId="{9F3D1467-12F5-42DE-A00E-108C9DE2A7AD}" dt="2022-06-21T15:03:21.497" v="2219" actId="1076"/>
          <ac:spMkLst>
            <pc:docMk/>
            <pc:sldMk cId="1980698863" sldId="273"/>
            <ac:spMk id="15" creationId="{39281801-65DB-4373-9215-C3632E8F4F6D}"/>
          </ac:spMkLst>
        </pc:spChg>
        <pc:spChg chg="add mod">
          <ac:chgData name="Beesley, Tom" userId="ee42a82f-7ffb-4da4-9528-a704ef14c0a0" providerId="ADAL" clId="{9F3D1467-12F5-42DE-A00E-108C9DE2A7AD}" dt="2022-06-21T15:03:14.492" v="2216" actId="1076"/>
          <ac:spMkLst>
            <pc:docMk/>
            <pc:sldMk cId="1980698863" sldId="273"/>
            <ac:spMk id="16" creationId="{FA64C6E1-5B36-493B-A2B5-4638A00437FB}"/>
          </ac:spMkLst>
        </pc:spChg>
        <pc:spChg chg="add mod">
          <ac:chgData name="Beesley, Tom" userId="ee42a82f-7ffb-4da4-9528-a704ef14c0a0" providerId="ADAL" clId="{9F3D1467-12F5-42DE-A00E-108C9DE2A7AD}" dt="2022-06-21T15:03:17.941" v="2218" actId="1076"/>
          <ac:spMkLst>
            <pc:docMk/>
            <pc:sldMk cId="1980698863" sldId="273"/>
            <ac:spMk id="17" creationId="{DA2DDA06-3A00-4B9A-8B19-7861AD1797F1}"/>
          </ac:spMkLst>
        </pc:spChg>
        <pc:spChg chg="add mod">
          <ac:chgData name="Beesley, Tom" userId="ee42a82f-7ffb-4da4-9528-a704ef14c0a0" providerId="ADAL" clId="{9F3D1467-12F5-42DE-A00E-108C9DE2A7AD}" dt="2022-06-21T15:03:37.921" v="2226" actId="207"/>
          <ac:spMkLst>
            <pc:docMk/>
            <pc:sldMk cId="1980698863" sldId="273"/>
            <ac:spMk id="18" creationId="{4A886B3C-6B5A-4F88-AA5B-4A9DE84A6A97}"/>
          </ac:spMkLst>
        </pc:spChg>
        <pc:spChg chg="add mod">
          <ac:chgData name="Beesley, Tom" userId="ee42a82f-7ffb-4da4-9528-a704ef14c0a0" providerId="ADAL" clId="{9F3D1467-12F5-42DE-A00E-108C9DE2A7AD}" dt="2022-06-21T15:03:42.728" v="2228" actId="1076"/>
          <ac:spMkLst>
            <pc:docMk/>
            <pc:sldMk cId="1980698863" sldId="273"/>
            <ac:spMk id="19" creationId="{0AEF0F59-F088-4A7C-871C-08D644579703}"/>
          </ac:spMkLst>
        </pc:spChg>
        <pc:spChg chg="add mod">
          <ac:chgData name="Beesley, Tom" userId="ee42a82f-7ffb-4da4-9528-a704ef14c0a0" providerId="ADAL" clId="{9F3D1467-12F5-42DE-A00E-108C9DE2A7AD}" dt="2022-06-21T15:03:50.252" v="2230" actId="1076"/>
          <ac:spMkLst>
            <pc:docMk/>
            <pc:sldMk cId="1980698863" sldId="273"/>
            <ac:spMk id="20" creationId="{3C93C8EA-A387-4227-9785-C0D6A0B09368}"/>
          </ac:spMkLst>
        </pc:spChg>
        <pc:spChg chg="add mod">
          <ac:chgData name="Beesley, Tom" userId="ee42a82f-7ffb-4da4-9528-a704ef14c0a0" providerId="ADAL" clId="{9F3D1467-12F5-42DE-A00E-108C9DE2A7AD}" dt="2022-06-21T15:03:54.200" v="2232" actId="1076"/>
          <ac:spMkLst>
            <pc:docMk/>
            <pc:sldMk cId="1980698863" sldId="273"/>
            <ac:spMk id="21" creationId="{C3DF00F3-94FF-4A7C-A27C-D66D63010FB5}"/>
          </ac:spMkLst>
        </pc:spChg>
        <pc:spChg chg="add mod">
          <ac:chgData name="Beesley, Tom" userId="ee42a82f-7ffb-4da4-9528-a704ef14c0a0" providerId="ADAL" clId="{9F3D1467-12F5-42DE-A00E-108C9DE2A7AD}" dt="2022-06-21T15:04:07.479" v="2240" actId="207"/>
          <ac:spMkLst>
            <pc:docMk/>
            <pc:sldMk cId="1980698863" sldId="273"/>
            <ac:spMk id="22" creationId="{55749F03-9F6C-4D1C-83EA-D93C04A67358}"/>
          </ac:spMkLst>
        </pc:spChg>
        <pc:spChg chg="add mod">
          <ac:chgData name="Beesley, Tom" userId="ee42a82f-7ffb-4da4-9528-a704ef14c0a0" providerId="ADAL" clId="{9F3D1467-12F5-42DE-A00E-108C9DE2A7AD}" dt="2022-06-21T15:04:14.160" v="2242" actId="1076"/>
          <ac:spMkLst>
            <pc:docMk/>
            <pc:sldMk cId="1980698863" sldId="273"/>
            <ac:spMk id="23" creationId="{15D341E0-DD9D-4B25-BDF3-7571EF179F21}"/>
          </ac:spMkLst>
        </pc:spChg>
        <pc:spChg chg="add mod">
          <ac:chgData name="Beesley, Tom" userId="ee42a82f-7ffb-4da4-9528-a704ef14c0a0" providerId="ADAL" clId="{9F3D1467-12F5-42DE-A00E-108C9DE2A7AD}" dt="2022-06-21T15:04:17.891" v="2244" actId="1076"/>
          <ac:spMkLst>
            <pc:docMk/>
            <pc:sldMk cId="1980698863" sldId="273"/>
            <ac:spMk id="24" creationId="{77029FC9-A164-44B4-BD50-5DC00869D050}"/>
          </ac:spMkLst>
        </pc:spChg>
        <pc:spChg chg="add mod">
          <ac:chgData name="Beesley, Tom" userId="ee42a82f-7ffb-4da4-9528-a704ef14c0a0" providerId="ADAL" clId="{9F3D1467-12F5-42DE-A00E-108C9DE2A7AD}" dt="2022-06-21T15:04:21.433" v="2246" actId="1076"/>
          <ac:spMkLst>
            <pc:docMk/>
            <pc:sldMk cId="1980698863" sldId="273"/>
            <ac:spMk id="25" creationId="{1DECD7D5-DBD4-4CBA-A417-BC4F6A8BC6CA}"/>
          </ac:spMkLst>
        </pc:spChg>
      </pc:sldChg>
      <pc:sldChg chg="addSp modSp add mod">
        <pc:chgData name="Beesley, Tom" userId="ee42a82f-7ffb-4da4-9528-a704ef14c0a0" providerId="ADAL" clId="{9F3D1467-12F5-42DE-A00E-108C9DE2A7AD}" dt="2022-06-21T15:05:14.207" v="2255" actId="1076"/>
        <pc:sldMkLst>
          <pc:docMk/>
          <pc:sldMk cId="1810358368" sldId="285"/>
        </pc:sldMkLst>
        <pc:spChg chg="add mod">
          <ac:chgData name="Beesley, Tom" userId="ee42a82f-7ffb-4da4-9528-a704ef14c0a0" providerId="ADAL" clId="{9F3D1467-12F5-42DE-A00E-108C9DE2A7AD}" dt="2022-06-21T15:05:02.505" v="2249" actId="1076"/>
          <ac:spMkLst>
            <pc:docMk/>
            <pc:sldMk cId="1810358368" sldId="285"/>
            <ac:spMk id="4" creationId="{75519F5F-EAD2-444B-A191-6747573A29A9}"/>
          </ac:spMkLst>
        </pc:spChg>
        <pc:spChg chg="add mod">
          <ac:chgData name="Beesley, Tom" userId="ee42a82f-7ffb-4da4-9528-a704ef14c0a0" providerId="ADAL" clId="{9F3D1467-12F5-42DE-A00E-108C9DE2A7AD}" dt="2022-06-21T15:04:59.485" v="2248" actId="1076"/>
          <ac:spMkLst>
            <pc:docMk/>
            <pc:sldMk cId="1810358368" sldId="285"/>
            <ac:spMk id="5" creationId="{612E3CB2-37C1-49FE-8C5D-C9ABCFDA3829}"/>
          </ac:spMkLst>
        </pc:spChg>
        <pc:spChg chg="add mod">
          <ac:chgData name="Beesley, Tom" userId="ee42a82f-7ffb-4da4-9528-a704ef14c0a0" providerId="ADAL" clId="{9F3D1467-12F5-42DE-A00E-108C9DE2A7AD}" dt="2022-06-21T15:05:07.607" v="2251" actId="1076"/>
          <ac:spMkLst>
            <pc:docMk/>
            <pc:sldMk cId="1810358368" sldId="285"/>
            <ac:spMk id="6" creationId="{E2452E18-9CA3-4F4A-8B08-01D783313EA4}"/>
          </ac:spMkLst>
        </pc:spChg>
        <pc:spChg chg="add mod">
          <ac:chgData name="Beesley, Tom" userId="ee42a82f-7ffb-4da4-9528-a704ef14c0a0" providerId="ADAL" clId="{9F3D1467-12F5-42DE-A00E-108C9DE2A7AD}" dt="2022-06-21T15:05:10.760" v="2253" actId="1076"/>
          <ac:spMkLst>
            <pc:docMk/>
            <pc:sldMk cId="1810358368" sldId="285"/>
            <ac:spMk id="7" creationId="{9BA005F8-D824-4374-B6D3-4FDCCCACA2AF}"/>
          </ac:spMkLst>
        </pc:spChg>
        <pc:spChg chg="add mod">
          <ac:chgData name="Beesley, Tom" userId="ee42a82f-7ffb-4da4-9528-a704ef14c0a0" providerId="ADAL" clId="{9F3D1467-12F5-42DE-A00E-108C9DE2A7AD}" dt="2022-06-21T15:05:14.207" v="2255" actId="1076"/>
          <ac:spMkLst>
            <pc:docMk/>
            <pc:sldMk cId="1810358368" sldId="285"/>
            <ac:spMk id="8" creationId="{D7FAA02C-BB1C-4F48-8F01-0769B3A2F72C}"/>
          </ac:spMkLst>
        </pc:spChg>
        <pc:spChg chg="add mod">
          <ac:chgData name="Beesley, Tom" userId="ee42a82f-7ffb-4da4-9528-a704ef14c0a0" providerId="ADAL" clId="{9F3D1467-12F5-42DE-A00E-108C9DE2A7AD}" dt="2022-06-21T15:05:14.207" v="2255" actId="1076"/>
          <ac:spMkLst>
            <pc:docMk/>
            <pc:sldMk cId="1810358368" sldId="285"/>
            <ac:spMk id="9" creationId="{7CB4276F-B706-4AD6-8292-643076AE0B32}"/>
          </ac:spMkLst>
        </pc:spChg>
        <pc:picChg chg="mod">
          <ac:chgData name="Beesley, Tom" userId="ee42a82f-7ffb-4da4-9528-a704ef14c0a0" providerId="ADAL" clId="{9F3D1467-12F5-42DE-A00E-108C9DE2A7AD}" dt="2022-06-21T15:05:08.171" v="2252" actId="1076"/>
          <ac:picMkLst>
            <pc:docMk/>
            <pc:sldMk cId="1810358368" sldId="285"/>
            <ac:picMk id="3" creationId="{00000000-0000-0000-0000-000000000000}"/>
          </ac:picMkLst>
        </pc:picChg>
      </pc:sldChg>
      <pc:sldChg chg="addSp delSp modSp new mod modAnim">
        <pc:chgData name="Beesley, Tom" userId="ee42a82f-7ffb-4da4-9528-a704ef14c0a0" providerId="ADAL" clId="{9F3D1467-12F5-42DE-A00E-108C9DE2A7AD}" dt="2022-06-22T13:25:23.900" v="2880"/>
        <pc:sldMkLst>
          <pc:docMk/>
          <pc:sldMk cId="3841762630" sldId="286"/>
        </pc:sldMkLst>
        <pc:spChg chg="mod">
          <ac:chgData name="Beesley, Tom" userId="ee42a82f-7ffb-4da4-9528-a704ef14c0a0" providerId="ADAL" clId="{9F3D1467-12F5-42DE-A00E-108C9DE2A7AD}" dt="2022-06-21T15:12:29.400" v="2317" actId="1076"/>
          <ac:spMkLst>
            <pc:docMk/>
            <pc:sldMk cId="3841762630" sldId="286"/>
            <ac:spMk id="2" creationId="{A89B63B9-46C0-4912-8204-D5E23E01585E}"/>
          </ac:spMkLst>
        </pc:spChg>
        <pc:spChg chg="del">
          <ac:chgData name="Beesley, Tom" userId="ee42a82f-7ffb-4da4-9528-a704ef14c0a0" providerId="ADAL" clId="{9F3D1467-12F5-42DE-A00E-108C9DE2A7AD}" dt="2022-06-21T15:09:40.296" v="2313" actId="478"/>
          <ac:spMkLst>
            <pc:docMk/>
            <pc:sldMk cId="3841762630" sldId="286"/>
            <ac:spMk id="3" creationId="{AF79E20A-C7E2-42A3-B9F5-27543F4B75C2}"/>
          </ac:spMkLst>
        </pc:spChg>
        <pc:spChg chg="add mod">
          <ac:chgData name="Beesley, Tom" userId="ee42a82f-7ffb-4da4-9528-a704ef14c0a0" providerId="ADAL" clId="{9F3D1467-12F5-42DE-A00E-108C9DE2A7AD}" dt="2022-06-21T15:14:23.350" v="2416" actId="1076"/>
          <ac:spMkLst>
            <pc:docMk/>
            <pc:sldMk cId="3841762630" sldId="286"/>
            <ac:spMk id="7" creationId="{D5F30F9C-C8FF-403C-854B-CC8136FEB905}"/>
          </ac:spMkLst>
        </pc:spChg>
        <pc:picChg chg="add mod">
          <ac:chgData name="Beesley, Tom" userId="ee42a82f-7ffb-4da4-9528-a704ef14c0a0" providerId="ADAL" clId="{9F3D1467-12F5-42DE-A00E-108C9DE2A7AD}" dt="2022-06-21T15:12:33.392" v="2321" actId="1076"/>
          <ac:picMkLst>
            <pc:docMk/>
            <pc:sldMk cId="3841762630" sldId="286"/>
            <ac:picMk id="5" creationId="{6F68A030-B11B-47AE-B53A-E378A06B7796}"/>
          </ac:picMkLst>
        </pc:picChg>
        <pc:picChg chg="add mod">
          <ac:chgData name="Beesley, Tom" userId="ee42a82f-7ffb-4da4-9528-a704ef14c0a0" providerId="ADAL" clId="{9F3D1467-12F5-42DE-A00E-108C9DE2A7AD}" dt="2022-06-21T15:12:55.584" v="2323" actId="1076"/>
          <ac:picMkLst>
            <pc:docMk/>
            <pc:sldMk cId="3841762630" sldId="286"/>
            <ac:picMk id="6" creationId="{4DE36246-B36C-457C-BB69-74AF433A9EDD}"/>
          </ac:picMkLst>
        </pc:picChg>
        <pc:picChg chg="add mod">
          <ac:chgData name="Beesley, Tom" userId="ee42a82f-7ffb-4da4-9528-a704ef14c0a0" providerId="ADAL" clId="{9F3D1467-12F5-42DE-A00E-108C9DE2A7AD}" dt="2022-06-21T15:13:55.155" v="2399" actId="1076"/>
          <ac:picMkLst>
            <pc:docMk/>
            <pc:sldMk cId="3841762630" sldId="286"/>
            <ac:picMk id="8" creationId="{8E61C92B-547A-46B1-9C36-4A19C1538AC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08631-1C69-452D-A7E0-D4D072A4E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946E2-D6E0-4D24-BF40-3B5FC68CB5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5A1AA1-1BAC-4324-8E54-00FA494CFE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D8650-F492-47D4-B115-A27459E0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695935-8973-4412-971A-C1DB5988B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6453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3ECC4-54E7-43C1-8245-EBFB113D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3ADFB-632C-44BC-B871-730118EF2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4CA26-FDCA-4786-90BD-1BF86976A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2EAFD-9610-4A05-8373-E046B1CCF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47E92-4FF1-46AC-A12A-571D991B9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4471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1FF6D8-BB53-43E0-9E4A-BF24D011FD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F991B-349C-4B72-96C6-64F511A8B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CC283-4344-4E03-B241-8FE2FA33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00F78-C47C-4A63-ADA7-ED7CA1F53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5EB36-62E9-4274-9F18-85D869B4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1939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8E1AD-4770-4C84-82A8-4C24521EE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49A5A-60B3-4D79-9A71-A620CE797C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996BC-B21A-4CE4-8684-2F5A31D8A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11D8A-B921-46D1-9C1E-AA67EACAC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43BBD-D65A-41DF-8F62-7E1B6CC4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913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E9FEA-32EB-4A44-BFC5-341360D591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21204-0A53-43B0-A8C8-8CDA297BF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E982BA-405B-4341-AD00-44B4901E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3A390-6B61-47F3-A632-0BC3CDCFD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DBB22A-A9C9-4A0B-B3A8-09DBEE029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48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61A89-2D0F-4EB6-A008-0341AA83F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929D5-4833-47F1-A351-C3864C49E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115A1E-7EFE-4876-AB72-C77B675668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A9931E-4297-4A21-B9E3-A614C0B9D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630AA2-92E0-4B32-B76B-352999C92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E2D17-D2EA-45F2-A0FF-B6D3C9A7D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7374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39A96-8B2B-4693-9A8E-B988FADDE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12A66-2624-42E9-85F1-A7740DE92E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1FC37-3CF9-4937-9B8E-E55F3EBE3A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E9A496-B3B1-49B2-9D2C-3B68B1553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9D4220-EDD0-4141-9115-2B3A36346A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480B2-E29D-4285-B6BB-7AE73C0C7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C91AFF-C316-4254-B3E3-A8496218A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FFF6B9-EABA-4E2D-BA6C-C6B04EAC8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07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91AAF-105B-4D0D-84EE-1849FC615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39ADE-CD55-4554-B043-DD62E8160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C6FCC6-47FC-4E69-A362-E1D027BC10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18763-C480-413E-BB0D-E43E25C91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4484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06163E-BF02-437E-B6CD-734683303F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99EF00-EFD3-40B5-A538-22DEE82D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A197C-0FDC-4BFF-BB74-2A05AE8AF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8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B320-FDA5-4C27-979A-58A18AAB3C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DD67F-1D0F-42EA-A088-5BA88914A3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576B7-9576-420D-8137-74C51E719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72789E-9616-46E4-959D-96F8643A6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A4B5C-05F2-40E5-9BBD-672460551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996DC-B874-45D6-B71F-97BD9065B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636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8CAC-CF3D-44F7-9188-3B3F4BE1B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06A81AF-E99A-4FAE-BE1C-9DF246505E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3E226A-4625-4A0F-87E4-4693531AA0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6434A1-2F87-4C40-967B-B07CB2104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93A90F-3329-4569-8B3F-14B504DB0D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51BAEC-3244-4FB2-BFAE-603116DB6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380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A61059-F670-4718-83BF-980C1B00AF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38A915-09C2-49C1-A832-0D167D14BF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D75880-4D1D-4DF0-A2F6-431AB892C3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1A930-4CC2-42E9-ADBE-8BF70CDD9E2F}" type="datetimeFigureOut">
              <a:rPr lang="en-GB" smtClean="0"/>
              <a:t>23/06/2022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ACD61-21AD-47E4-AE37-669F5A7B40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ED0D91-E4F3-44DC-AE20-6CBFBA958F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83CC6F-EF71-4072-A65E-DE6BF356FD9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633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BC569-1C5A-4247-9481-CEF3EE6529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8034" y="849955"/>
            <a:ext cx="9627810" cy="2387600"/>
          </a:xfrm>
        </p:spPr>
        <p:txBody>
          <a:bodyPr>
            <a:normAutofit/>
          </a:bodyPr>
          <a:lstStyle/>
          <a:p>
            <a:pPr algn="l"/>
            <a:r>
              <a:rPr lang="en-US" sz="4400" b="0" i="1" dirty="0">
                <a:solidFill>
                  <a:srgbClr val="333333"/>
                </a:solidFill>
                <a:effectLst/>
                <a:latin typeface="UniversLTPro-55Roman"/>
              </a:rPr>
              <a:t>The practicalities of using the </a:t>
            </a:r>
            <a:r>
              <a:rPr lang="en-US" sz="4400" b="1" i="1" dirty="0">
                <a:solidFill>
                  <a:srgbClr val="333333"/>
                </a:solidFill>
                <a:effectLst/>
                <a:latin typeface="UniversLTPro-55Roman"/>
              </a:rPr>
              <a:t>RStudio Server</a:t>
            </a:r>
            <a:r>
              <a:rPr lang="en-US" sz="4400" b="0" i="1" dirty="0">
                <a:solidFill>
                  <a:srgbClr val="333333"/>
                </a:solidFill>
                <a:effectLst/>
                <a:latin typeface="UniversLTPro-55Roman"/>
              </a:rPr>
              <a:t> for teaching R</a:t>
            </a:r>
            <a:r>
              <a:rPr lang="en-US" sz="4400" b="0" i="0" dirty="0">
                <a:solidFill>
                  <a:srgbClr val="333333"/>
                </a:solidFill>
                <a:effectLst/>
                <a:latin typeface="UniversLTPro-55Roman"/>
              </a:rPr>
              <a:t/>
            </a:r>
            <a:br>
              <a:rPr lang="en-US" sz="4400" b="0" i="0" dirty="0">
                <a:solidFill>
                  <a:srgbClr val="333333"/>
                </a:solidFill>
                <a:effectLst/>
                <a:latin typeface="UniversLTPro-55Roman"/>
              </a:rPr>
            </a:br>
            <a:endParaRPr lang="en-GB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43EF55-39A0-45BD-8E6A-A8D2AA54A4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716" y="3237555"/>
            <a:ext cx="2650136" cy="545941"/>
          </a:xfrm>
        </p:spPr>
        <p:txBody>
          <a:bodyPr/>
          <a:lstStyle/>
          <a:p>
            <a:pPr algn="l"/>
            <a:r>
              <a:rPr lang="en-GB" dirty="0"/>
              <a:t>Tom </a:t>
            </a:r>
            <a:r>
              <a:rPr lang="en-GB" dirty="0" smtClean="0"/>
              <a:t>Beesley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678" y="5035019"/>
            <a:ext cx="2969832" cy="933726"/>
          </a:xfrm>
          <a:prstGeom prst="rect">
            <a:avLst/>
          </a:prstGeom>
        </p:spPr>
      </p:pic>
      <p:pic>
        <p:nvPicPr>
          <p:cNvPr id="5" name="Picture 4" descr="10 Days of Twitter #YSJ10DoT - Technology Enhanced Learning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239" y="4432068"/>
            <a:ext cx="698124" cy="567571"/>
          </a:xfrm>
          <a:prstGeom prst="rect">
            <a:avLst/>
          </a:prstGeom>
        </p:spPr>
      </p:pic>
      <p:pic>
        <p:nvPicPr>
          <p:cNvPr id="6" name="Picture 5" descr="GitHub logo PNG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505" y="5283303"/>
            <a:ext cx="599591" cy="54150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87453" y="5369390"/>
            <a:ext cx="2432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github.com/</a:t>
            </a:r>
            <a:r>
              <a:rPr lang="en-GB" dirty="0" err="1" smtClean="0"/>
              <a:t>tombeesley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8287453" y="4493728"/>
            <a:ext cx="1463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@</a:t>
            </a:r>
            <a:r>
              <a:rPr lang="en-GB" dirty="0" err="1" smtClean="0"/>
              <a:t>BeesleyLAB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287453" y="3618066"/>
            <a:ext cx="28259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wp.lancs.ac.uk/</a:t>
            </a:r>
            <a:r>
              <a:rPr lang="en-GB" dirty="0" err="1" smtClean="0"/>
              <a:t>tombeesley</a:t>
            </a:r>
            <a:endParaRPr lang="en-GB" dirty="0"/>
          </a:p>
        </p:txBody>
      </p:sp>
      <p:pic>
        <p:nvPicPr>
          <p:cNvPr id="10" name="Picture 9" descr="File:Blue globe icon.svg - Wikipedia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929" y="3605136"/>
            <a:ext cx="529467" cy="54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70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3E296-C264-4715-848E-F7DF2BDD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110" y="273378"/>
            <a:ext cx="10515600" cy="593887"/>
          </a:xfrm>
        </p:spPr>
        <p:txBody>
          <a:bodyPr>
            <a:normAutofit/>
          </a:bodyPr>
          <a:lstStyle/>
          <a:p>
            <a:r>
              <a:rPr lang="en-GB" sz="3600" b="1" dirty="0"/>
              <a:t>RStudio Server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6862E4-1E78-4A22-B029-59DF0126D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88" y="942807"/>
            <a:ext cx="9365510" cy="56418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2D33DD-5A54-4F44-9B7E-2126CB0B1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06" y="942807"/>
            <a:ext cx="7061624" cy="5542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330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DF734-F903-41A0-ACFE-B7A2BA20B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What are the </a:t>
            </a:r>
            <a:r>
              <a:rPr lang="en-GB" b="1" dirty="0" smtClean="0"/>
              <a:t>differences?</a:t>
            </a:r>
            <a:endParaRPr lang="en-GB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E51B60-F7EF-424E-9E76-D33EC4CAD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accent6"/>
                </a:solidFill>
              </a:rPr>
              <a:t>Positives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10C975-4D0F-4032-B3AE-255CCEF27BF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GB" dirty="0"/>
              <a:t>Updates and package installs are handled by us.</a:t>
            </a:r>
          </a:p>
          <a:p>
            <a:r>
              <a:rPr lang="en-GB" dirty="0"/>
              <a:t>Everyone on the same version</a:t>
            </a:r>
          </a:p>
          <a:p>
            <a:r>
              <a:rPr lang="en-GB" dirty="0" smtClean="0"/>
              <a:t>Platform/devic</a:t>
            </a:r>
            <a:r>
              <a:rPr lang="en-GB" dirty="0" smtClean="0"/>
              <a:t>e</a:t>
            </a:r>
            <a:r>
              <a:rPr lang="en-GB" dirty="0" smtClean="0"/>
              <a:t> </a:t>
            </a:r>
            <a:r>
              <a:rPr lang="en-GB" dirty="0"/>
              <a:t>independent</a:t>
            </a:r>
          </a:p>
          <a:p>
            <a:r>
              <a:rPr lang="en-GB" dirty="0" smtClean="0"/>
              <a:t>Consistent </a:t>
            </a:r>
            <a:r>
              <a:rPr lang="en-GB" dirty="0"/>
              <a:t>experience across users</a:t>
            </a:r>
          </a:p>
          <a:p>
            <a:r>
              <a:rPr lang="en-GB" dirty="0"/>
              <a:t>Project sharing</a:t>
            </a:r>
          </a:p>
          <a:p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06E2EE-463C-4C2D-BD85-C7C1DA4C4C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>
                <a:solidFill>
                  <a:srgbClr val="FF0000"/>
                </a:solidFill>
              </a:rPr>
              <a:t>Negatives?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A0A4D0-B88D-469F-ADBB-1F0AFF5C0EC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Data/scripts need </a:t>
            </a:r>
            <a:r>
              <a:rPr lang="en-GB" dirty="0"/>
              <a:t>to be uploaded (and work exported, if needed</a:t>
            </a:r>
            <a:r>
              <a:rPr lang="en-GB" dirty="0" smtClean="0"/>
              <a:t>) – it’s not connected to local drives.</a:t>
            </a:r>
            <a:endParaRPr lang="en-GB" dirty="0"/>
          </a:p>
          <a:p>
            <a:r>
              <a:rPr lang="en-GB" dirty="0"/>
              <a:t>The setup and admin…</a:t>
            </a:r>
          </a:p>
        </p:txBody>
      </p:sp>
    </p:spTree>
    <p:extLst>
      <p:ext uri="{BB962C8B-B14F-4D97-AF65-F5344CB8AC3E}">
        <p14:creationId xmlns:p14="http://schemas.microsoft.com/office/powerpoint/2010/main" val="3501365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B932BB2-1B19-4E97-AC42-CFE827718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Setup – our experience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339C543-5049-45E1-B73B-155FE9467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881103" cy="4667250"/>
          </a:xfrm>
        </p:spPr>
        <p:txBody>
          <a:bodyPr>
            <a:normAutofit/>
          </a:bodyPr>
          <a:lstStyle/>
          <a:p>
            <a:r>
              <a:rPr lang="en-GB" dirty="0" smtClean="0"/>
              <a:t>“Dear </a:t>
            </a:r>
            <a:r>
              <a:rPr lang="en-GB" dirty="0"/>
              <a:t>ISS, could you </a:t>
            </a:r>
            <a:r>
              <a:rPr lang="en-GB" dirty="0" smtClean="0"/>
              <a:t>set me up with an </a:t>
            </a:r>
            <a:r>
              <a:rPr lang="en-GB" dirty="0" err="1" smtClean="0"/>
              <a:t>RStudio</a:t>
            </a:r>
            <a:r>
              <a:rPr lang="en-GB" dirty="0" smtClean="0"/>
              <a:t> Server?”</a:t>
            </a:r>
            <a:endParaRPr lang="en-GB" dirty="0"/>
          </a:p>
          <a:p>
            <a:r>
              <a:rPr lang="en-GB" dirty="0"/>
              <a:t>Their interpretation: Give him </a:t>
            </a:r>
            <a:r>
              <a:rPr lang="en-GB" dirty="0" smtClean="0"/>
              <a:t>some </a:t>
            </a:r>
            <a:r>
              <a:rPr lang="en-GB" dirty="0"/>
              <a:t>virtual server </a:t>
            </a:r>
            <a:r>
              <a:rPr lang="en-GB" dirty="0" smtClean="0"/>
              <a:t>space and </a:t>
            </a:r>
            <a:r>
              <a:rPr lang="en-GB" dirty="0"/>
              <a:t>let him do it…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Step 1: install the OS </a:t>
            </a:r>
          </a:p>
          <a:p>
            <a:pPr marL="0" indent="0">
              <a:buNone/>
            </a:pPr>
            <a:r>
              <a:rPr lang="en-GB" dirty="0"/>
              <a:t>Step 2: install RStudio Server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RStudio Server runs on </a:t>
            </a:r>
            <a:r>
              <a:rPr lang="en-GB" b="1" dirty="0"/>
              <a:t>Ubuntu</a:t>
            </a:r>
            <a:r>
              <a:rPr lang="en-GB" dirty="0"/>
              <a:t> (a form of </a:t>
            </a:r>
            <a:r>
              <a:rPr lang="en-GB" b="1" dirty="0"/>
              <a:t>Linux</a:t>
            </a:r>
            <a:r>
              <a:rPr lang="en-GB" dirty="0"/>
              <a:t>)</a:t>
            </a:r>
          </a:p>
          <a:p>
            <a:pPr marL="0" indent="0">
              <a:buNone/>
            </a:pPr>
            <a:r>
              <a:rPr lang="en-GB" dirty="0"/>
              <a:t>It’s </a:t>
            </a:r>
            <a:r>
              <a:rPr lang="en-GB" b="1" u="sng" dirty="0"/>
              <a:t>VERY</a:t>
            </a:r>
            <a:r>
              <a:rPr lang="en-GB" dirty="0"/>
              <a:t> easy to get up and running (~1 hour)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7408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66560-B448-4836-8ED2-1352922B9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6110"/>
          </a:xfrm>
        </p:spPr>
        <p:txBody>
          <a:bodyPr/>
          <a:lstStyle/>
          <a:p>
            <a:r>
              <a:rPr lang="en-GB" b="1" dirty="0"/>
              <a:t>Tasks involved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CC6ECC-8153-40FB-A729-B30887258F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2066"/>
            <a:ext cx="4839031" cy="4554897"/>
          </a:xfrm>
        </p:spPr>
        <p:txBody>
          <a:bodyPr/>
          <a:lstStyle/>
          <a:p>
            <a:r>
              <a:rPr lang="en-GB" dirty="0"/>
              <a:t>Adding users to the Linux server</a:t>
            </a:r>
          </a:p>
          <a:p>
            <a:r>
              <a:rPr lang="en-GB" dirty="0"/>
              <a:t>- initially pretty simple:</a:t>
            </a:r>
          </a:p>
          <a:p>
            <a:endParaRPr lang="en-GB" dirty="0"/>
          </a:p>
          <a:p>
            <a:r>
              <a:rPr lang="en-GB" dirty="0" err="1">
                <a:solidFill>
                  <a:srgbClr val="FF0000"/>
                </a:solidFill>
              </a:rPr>
              <a:t>sudo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useradd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jbloggs</a:t>
            </a:r>
            <a:endParaRPr lang="en-GB" dirty="0">
              <a:solidFill>
                <a:srgbClr val="FF0000"/>
              </a:solidFill>
            </a:endParaRPr>
          </a:p>
          <a:p>
            <a:r>
              <a:rPr lang="en-GB" i="1" dirty="0">
                <a:solidFill>
                  <a:srgbClr val="FF0000"/>
                </a:solidFill>
              </a:rPr>
              <a:t>…then type in the password, and then go tell </a:t>
            </a:r>
            <a:r>
              <a:rPr lang="en-GB" i="1" dirty="0" err="1">
                <a:solidFill>
                  <a:srgbClr val="FF0000"/>
                </a:solidFill>
              </a:rPr>
              <a:t>jbloggs</a:t>
            </a:r>
            <a:r>
              <a:rPr lang="en-GB" i="1" dirty="0">
                <a:solidFill>
                  <a:srgbClr val="FF0000"/>
                </a:solidFill>
              </a:rPr>
              <a:t>…</a:t>
            </a:r>
          </a:p>
          <a:p>
            <a:endParaRPr lang="en-GB" i="1" dirty="0">
              <a:solidFill>
                <a:srgbClr val="FF0000"/>
              </a:solidFill>
            </a:endParaRPr>
          </a:p>
          <a:p>
            <a:r>
              <a:rPr lang="en-GB" dirty="0"/>
              <a:t>For 500+ users?...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7DDBBC-9954-4B6F-ABEB-62793F2428B2}"/>
              </a:ext>
            </a:extLst>
          </p:cNvPr>
          <p:cNvSpPr txBox="1"/>
          <p:nvPr/>
        </p:nvSpPr>
        <p:spPr>
          <a:xfrm>
            <a:off x="5677231" y="702116"/>
            <a:ext cx="6094674" cy="4370427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GB" sz="1600" dirty="0"/>
              <a:t># </a:t>
            </a:r>
            <a:r>
              <a:rPr lang="en-GB" sz="1600" dirty="0" err="1"/>
              <a:t>jbloggs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adduser</a:t>
            </a:r>
            <a:r>
              <a:rPr lang="en-GB" sz="1600" dirty="0"/>
              <a:t> </a:t>
            </a:r>
            <a:r>
              <a:rPr lang="en-GB" sz="1600" dirty="0" err="1"/>
              <a:t>jbloggs</a:t>
            </a:r>
            <a:r>
              <a:rPr lang="en-GB" sz="1600" dirty="0"/>
              <a:t> --</a:t>
            </a:r>
            <a:r>
              <a:rPr lang="en-GB" sz="1600" dirty="0" err="1"/>
              <a:t>gecos</a:t>
            </a:r>
            <a:r>
              <a:rPr lang="en-GB" sz="1600" dirty="0"/>
              <a:t> '' --disabled-password --disabled-login</a:t>
            </a:r>
          </a:p>
          <a:p>
            <a:r>
              <a:rPr lang="en-GB" sz="1600" dirty="0"/>
              <a:t>echo </a:t>
            </a:r>
            <a:r>
              <a:rPr lang="en-GB" sz="1600" dirty="0" err="1"/>
              <a:t>jbloggs</a:t>
            </a:r>
            <a:r>
              <a:rPr lang="en-GB" sz="1600" dirty="0"/>
              <a:t> :C2wjg86l | </a:t>
            </a:r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chpasswd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usermod</a:t>
            </a:r>
            <a:r>
              <a:rPr lang="en-GB" sz="1600" dirty="0"/>
              <a:t> -a -G students </a:t>
            </a:r>
            <a:r>
              <a:rPr lang="en-GB" sz="1600" dirty="0" err="1"/>
              <a:t>jbloggs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setquota</a:t>
            </a:r>
            <a:r>
              <a:rPr lang="en-GB" sz="1600" dirty="0"/>
              <a:t> -u </a:t>
            </a:r>
            <a:r>
              <a:rPr lang="en-GB" sz="1600" dirty="0" err="1"/>
              <a:t>jbloggs</a:t>
            </a:r>
            <a:r>
              <a:rPr lang="en-GB" sz="1600" dirty="0"/>
              <a:t> 50M </a:t>
            </a:r>
            <a:r>
              <a:rPr lang="en-GB" sz="1600" dirty="0" err="1"/>
              <a:t>50M</a:t>
            </a:r>
            <a:r>
              <a:rPr lang="en-GB" sz="1600" dirty="0"/>
              <a:t> 0 0 /</a:t>
            </a:r>
          </a:p>
          <a:p>
            <a:endParaRPr lang="en-GB" sz="1600" dirty="0"/>
          </a:p>
          <a:p>
            <a:r>
              <a:rPr lang="en-GB" sz="1600" dirty="0"/>
              <a:t># </a:t>
            </a:r>
            <a:r>
              <a:rPr lang="en-GB" sz="1600" dirty="0" err="1"/>
              <a:t>dsmith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adduser</a:t>
            </a:r>
            <a:r>
              <a:rPr lang="en-GB" sz="1600" dirty="0"/>
              <a:t> </a:t>
            </a:r>
            <a:r>
              <a:rPr lang="en-GB" sz="1600" dirty="0" err="1"/>
              <a:t>dsmith</a:t>
            </a:r>
            <a:r>
              <a:rPr lang="en-GB" sz="1600" dirty="0"/>
              <a:t> --</a:t>
            </a:r>
            <a:r>
              <a:rPr lang="en-GB" sz="1600" dirty="0" err="1"/>
              <a:t>gecos</a:t>
            </a:r>
            <a:r>
              <a:rPr lang="en-GB" sz="1600" dirty="0"/>
              <a:t> '' --disabled-password --disabled-login</a:t>
            </a:r>
          </a:p>
          <a:p>
            <a:r>
              <a:rPr lang="en-GB" sz="1600" dirty="0"/>
              <a:t>echo dsmith:v1wv4F3q | </a:t>
            </a:r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chpasswd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usermod</a:t>
            </a:r>
            <a:r>
              <a:rPr lang="en-GB" sz="1600" dirty="0"/>
              <a:t> -a -G students </a:t>
            </a:r>
            <a:r>
              <a:rPr lang="en-GB" sz="1600" dirty="0" err="1"/>
              <a:t>dsmith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setquota</a:t>
            </a:r>
            <a:r>
              <a:rPr lang="en-GB" sz="1600" dirty="0"/>
              <a:t> -u </a:t>
            </a:r>
            <a:r>
              <a:rPr lang="en-GB" sz="1600" dirty="0" err="1"/>
              <a:t>dsmith</a:t>
            </a:r>
            <a:r>
              <a:rPr lang="en-GB" sz="1600" dirty="0"/>
              <a:t> 50M </a:t>
            </a:r>
            <a:r>
              <a:rPr lang="en-GB" sz="1600" dirty="0" err="1"/>
              <a:t>50M</a:t>
            </a:r>
            <a:r>
              <a:rPr lang="en-GB" sz="1600" dirty="0"/>
              <a:t> 0 0 /</a:t>
            </a:r>
          </a:p>
          <a:p>
            <a:endParaRPr lang="en-GB" sz="1600" dirty="0"/>
          </a:p>
          <a:p>
            <a:r>
              <a:rPr lang="en-GB" sz="1600" dirty="0"/>
              <a:t># </a:t>
            </a:r>
            <a:r>
              <a:rPr lang="en-GB" sz="1600" dirty="0" err="1"/>
              <a:t>btaylor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adduser</a:t>
            </a:r>
            <a:r>
              <a:rPr lang="en-GB" sz="1600" dirty="0"/>
              <a:t> </a:t>
            </a:r>
            <a:r>
              <a:rPr lang="en-GB" sz="1600" dirty="0" err="1"/>
              <a:t>btaylor</a:t>
            </a:r>
            <a:r>
              <a:rPr lang="en-GB" sz="1600" dirty="0"/>
              <a:t> --</a:t>
            </a:r>
            <a:r>
              <a:rPr lang="en-GB" sz="1600" dirty="0" err="1"/>
              <a:t>gecos</a:t>
            </a:r>
            <a:r>
              <a:rPr lang="en-GB" sz="1600" dirty="0"/>
              <a:t> '' --disabled-password --disabled-login</a:t>
            </a:r>
          </a:p>
          <a:p>
            <a:r>
              <a:rPr lang="en-GB" sz="1600" dirty="0"/>
              <a:t>echo btaylor:0yhm4Y9p | </a:t>
            </a:r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chpasswd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usermod</a:t>
            </a:r>
            <a:r>
              <a:rPr lang="en-GB" sz="1600" dirty="0"/>
              <a:t> -a -G students </a:t>
            </a:r>
            <a:r>
              <a:rPr lang="en-GB" sz="1600" dirty="0" err="1"/>
              <a:t>btaylor</a:t>
            </a:r>
            <a:endParaRPr lang="en-GB" sz="1600" dirty="0"/>
          </a:p>
          <a:p>
            <a:r>
              <a:rPr lang="en-GB" sz="1600" dirty="0" err="1"/>
              <a:t>sudo</a:t>
            </a:r>
            <a:r>
              <a:rPr lang="en-GB" sz="1600" dirty="0"/>
              <a:t> </a:t>
            </a:r>
            <a:r>
              <a:rPr lang="en-GB" sz="1600" dirty="0" err="1"/>
              <a:t>setquota</a:t>
            </a:r>
            <a:r>
              <a:rPr lang="en-GB" sz="1600" dirty="0"/>
              <a:t> -u </a:t>
            </a:r>
            <a:r>
              <a:rPr lang="en-GB" sz="1600" dirty="0" err="1"/>
              <a:t>btaylor</a:t>
            </a:r>
            <a:r>
              <a:rPr lang="en-GB" sz="1600" dirty="0"/>
              <a:t> 50M </a:t>
            </a:r>
            <a:r>
              <a:rPr lang="en-GB" sz="1600" dirty="0" err="1"/>
              <a:t>50M</a:t>
            </a:r>
            <a:r>
              <a:rPr lang="en-GB" sz="1600" dirty="0"/>
              <a:t> 0 0 /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7FF557-CD7B-46F1-A900-CD47DD3381E7}"/>
              </a:ext>
            </a:extLst>
          </p:cNvPr>
          <p:cNvSpPr txBox="1"/>
          <p:nvPr/>
        </p:nvSpPr>
        <p:spPr>
          <a:xfrm>
            <a:off x="5677231" y="5509553"/>
            <a:ext cx="56136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Plymouth </a:t>
            </a:r>
            <a:r>
              <a:rPr lang="en-GB" dirty="0" err="1" smtClean="0"/>
              <a:t>Psyc</a:t>
            </a:r>
            <a:r>
              <a:rPr lang="en-GB" dirty="0" smtClean="0"/>
              <a:t> have </a:t>
            </a:r>
            <a:r>
              <a:rPr lang="en-GB" dirty="0"/>
              <a:t>freely available scripts. </a:t>
            </a:r>
            <a:endParaRPr lang="en-GB" dirty="0" smtClean="0"/>
          </a:p>
          <a:p>
            <a:r>
              <a:rPr lang="en-GB" dirty="0" smtClean="0"/>
              <a:t>I </a:t>
            </a:r>
            <a:r>
              <a:rPr lang="en-GB" dirty="0"/>
              <a:t>will do the same soon.</a:t>
            </a:r>
          </a:p>
          <a:p>
            <a:r>
              <a:rPr lang="en-GB" dirty="0"/>
              <a:t>We are here to help!</a:t>
            </a:r>
          </a:p>
        </p:txBody>
      </p:sp>
    </p:spTree>
    <p:extLst>
      <p:ext uri="{BB962C8B-B14F-4D97-AF65-F5344CB8AC3E}">
        <p14:creationId xmlns:p14="http://schemas.microsoft.com/office/powerpoint/2010/main" val="2991468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AC617-F58C-408B-8D3A-7E6AD4881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Becoming a Linux nerd</a:t>
            </a:r>
          </a:p>
        </p:txBody>
      </p:sp>
      <p:pic>
        <p:nvPicPr>
          <p:cNvPr id="5" name="Content Placeholder 4" descr="A person wearing a tie&#10;&#10;Description automatically generated with low confidence">
            <a:extLst>
              <a:ext uri="{FF2B5EF4-FFF2-40B4-BE49-F238E27FC236}">
                <a16:creationId xmlns:a16="http://schemas.microsoft.com/office/drawing/2014/main" id="{11A5CAC3-7215-4FA5-9040-717695B9A8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0819"/>
            <a:ext cx="3978006" cy="397800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42E3BF-9D19-4803-92D4-15D0AA6A9CA9}"/>
              </a:ext>
            </a:extLst>
          </p:cNvPr>
          <p:cNvSpPr txBox="1"/>
          <p:nvPr/>
        </p:nvSpPr>
        <p:spPr>
          <a:xfrm>
            <a:off x="5091153" y="1587343"/>
            <a:ext cx="6911187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/>
              <a:t>Know enough to get by</a:t>
            </a:r>
          </a:p>
          <a:p>
            <a:r>
              <a:rPr lang="en-GB" sz="2000" dirty="0"/>
              <a:t>(potentially know enough to be dangerous?)</a:t>
            </a:r>
          </a:p>
          <a:p>
            <a:endParaRPr lang="en-GB" sz="2000" dirty="0"/>
          </a:p>
          <a:p>
            <a:r>
              <a:rPr lang="en-GB" sz="2800" dirty="0"/>
              <a:t>Core tasks: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add/delete users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Create groups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Install/update OS/software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Monitor 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R: install packages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dirty="0"/>
              <a:t>I now know slightly more Linux than nothing…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343260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E4F1-5846-43AD-9357-4C030E3CE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088332" cy="1325563"/>
          </a:xfrm>
        </p:spPr>
        <p:txBody>
          <a:bodyPr/>
          <a:lstStyle/>
          <a:p>
            <a:r>
              <a:rPr lang="en-GB" b="1" dirty="0"/>
              <a:t>Did it work?</a:t>
            </a:r>
          </a:p>
        </p:txBody>
      </p:sp>
      <p:pic>
        <p:nvPicPr>
          <p:cNvPr id="7" name="Picture 6" descr="Background pattern&#10;&#10;Description automatically generated">
            <a:extLst>
              <a:ext uri="{FF2B5EF4-FFF2-40B4-BE49-F238E27FC236}">
                <a16:creationId xmlns:a16="http://schemas.microsoft.com/office/drawing/2014/main" id="{A39AD2BE-958F-47FF-9958-1087DB25F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761" y="1439278"/>
            <a:ext cx="5193772" cy="29214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B014BD-903F-4B8E-926D-C802B208C94E}"/>
              </a:ext>
            </a:extLst>
          </p:cNvPr>
          <p:cNvSpPr txBox="1"/>
          <p:nvPr/>
        </p:nvSpPr>
        <p:spPr>
          <a:xfrm>
            <a:off x="6265469" y="1253837"/>
            <a:ext cx="563078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Initial issues: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Some odd browser incompatibility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  <a:p>
            <a:r>
              <a:rPr lang="en-GB" sz="2800" b="1" dirty="0"/>
              <a:t>Ongoing maintenance?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Users “forgetting” passwords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“Stuck” sessions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Ubuntu 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/>
              <a:t>R </a:t>
            </a:r>
            <a:r>
              <a:rPr lang="en-GB" sz="2800" dirty="0" smtClean="0"/>
              <a:t>updates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Package installs/updates</a:t>
            </a:r>
            <a:endParaRPr lang="en-GB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dirty="0" smtClean="0"/>
              <a:t>But, we </a:t>
            </a:r>
            <a:r>
              <a:rPr lang="en-GB" sz="2800" dirty="0"/>
              <a:t>can </a:t>
            </a:r>
            <a:r>
              <a:rPr lang="en-GB" sz="2800" dirty="0" smtClean="0"/>
              <a:t>now leave </a:t>
            </a:r>
            <a:r>
              <a:rPr lang="en-GB" sz="2800" dirty="0"/>
              <a:t>it alone for weeks/months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5E6D0B-51B3-4CD3-A2E1-11CC15567EE6}"/>
              </a:ext>
            </a:extLst>
          </p:cNvPr>
          <p:cNvSpPr txBox="1"/>
          <p:nvPr/>
        </p:nvSpPr>
        <p:spPr>
          <a:xfrm>
            <a:off x="732761" y="4433712"/>
            <a:ext cx="482021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b="1" dirty="0"/>
              <a:t>Day 1: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It didn’t fall over!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Some teething issues…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ISS quickly upped the RAM and CPU…then all OK</a:t>
            </a:r>
          </a:p>
        </p:txBody>
      </p:sp>
    </p:spTree>
    <p:extLst>
      <p:ext uri="{BB962C8B-B14F-4D97-AF65-F5344CB8AC3E}">
        <p14:creationId xmlns:p14="http://schemas.microsoft.com/office/powerpoint/2010/main" val="95955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A6AF2-607F-4C96-BC83-DE6959C6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791" y="265734"/>
            <a:ext cx="10515600" cy="912184"/>
          </a:xfrm>
        </p:spPr>
        <p:txBody>
          <a:bodyPr>
            <a:normAutofit/>
          </a:bodyPr>
          <a:lstStyle/>
          <a:p>
            <a:r>
              <a:rPr lang="en-GB" sz="3600" b="1" dirty="0" err="1"/>
              <a:t>Rstudio</a:t>
            </a:r>
            <a:r>
              <a:rPr lang="en-GB" sz="3600" b="1" dirty="0"/>
              <a:t> Server Pro (workbench – free for ac.uk)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EBFBA0-4E19-4B1E-8CB9-8D321745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24846"/>
            <a:ext cx="9610725" cy="42951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4611FC-BBE6-460D-A151-169CD95D4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23431"/>
            <a:ext cx="10373704" cy="4463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F7372-6578-42FC-8F03-407EE7AF8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4204" y="1345174"/>
            <a:ext cx="6683591" cy="508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302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87404-F24E-4137-A8D8-633948D8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Was it worth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2C29D1-C41C-4AF4-818E-571F4AE75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01775"/>
            <a:ext cx="5241816" cy="2298700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100% yes.</a:t>
            </a:r>
          </a:p>
          <a:p>
            <a:endParaRPr lang="en-GB" dirty="0"/>
          </a:p>
          <a:p>
            <a:r>
              <a:rPr lang="en-GB" dirty="0"/>
              <a:t>Student technical issues were very rare.</a:t>
            </a:r>
          </a:p>
          <a:p>
            <a:endParaRPr lang="en-GB" dirty="0"/>
          </a:p>
          <a:p>
            <a:r>
              <a:rPr lang="en-GB" dirty="0"/>
              <a:t>Student experience vastly improved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Picture 4" descr="Chart, timeline&#10;&#10;Description automatically generated">
            <a:extLst>
              <a:ext uri="{FF2B5EF4-FFF2-40B4-BE49-F238E27FC236}">
                <a16:creationId xmlns:a16="http://schemas.microsoft.com/office/drawing/2014/main" id="{711643C6-0F96-4B56-ABE5-447044367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535" y="215963"/>
            <a:ext cx="5622815" cy="64260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0740D-BED0-4395-8C78-3A1DBF15BABC}"/>
              </a:ext>
            </a:extLst>
          </p:cNvPr>
          <p:cNvSpPr txBox="1"/>
          <p:nvPr/>
        </p:nvSpPr>
        <p:spPr>
          <a:xfrm>
            <a:off x="628649" y="3800475"/>
            <a:ext cx="5036656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222222"/>
                </a:solidFill>
                <a:effectLst/>
                <a:latin typeface="72"/>
              </a:rPr>
              <a:t>“As a Mac user, it is so much more compatible and allows me to actually complete the tasks instead of struggling with technical issues for the full hour. Thank you!”</a:t>
            </a:r>
            <a:endParaRPr lang="en-GB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B968DF-C325-4866-9F6F-7BC256BCDB09}"/>
              </a:ext>
            </a:extLst>
          </p:cNvPr>
          <p:cNvSpPr txBox="1"/>
          <p:nvPr/>
        </p:nvSpPr>
        <p:spPr>
          <a:xfrm>
            <a:off x="628649" y="5198197"/>
            <a:ext cx="5156091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22222"/>
                </a:solidFill>
                <a:effectLst/>
                <a:latin typeface="72"/>
              </a:rPr>
              <a:t>“Last year I completed hardly any of the tasks as I couldn’t easily load the program or data files and I was so stressed. this year it seems so much more straight forward?? especially as I use a MacBook and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72"/>
              </a:rPr>
              <a:t>i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72"/>
              </a:rPr>
              <a:t> was having to open a windows browser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72"/>
              </a:rPr>
              <a:t>etc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72"/>
              </a:rPr>
              <a:t> to access it - a little bit ridiculous”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00006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44058-7DCF-4902-AB55-9B2859B97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88925"/>
            <a:ext cx="10515600" cy="949325"/>
          </a:xfrm>
        </p:spPr>
        <p:txBody>
          <a:bodyPr/>
          <a:lstStyle/>
          <a:p>
            <a:r>
              <a:rPr lang="en-GB" dirty="0"/>
              <a:t>Project sharing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722A44-188A-41E4-93EF-93B648B81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1322693"/>
            <a:ext cx="7287758" cy="5430531"/>
          </a:xfrm>
          <a:prstGeom prst="rect">
            <a:avLst/>
          </a:prstGeom>
        </p:spPr>
      </p:pic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56BCEE8-498A-43B7-BAED-64EE5F6D5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2925" y="1322693"/>
            <a:ext cx="33147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1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E5C04-99F7-4860-BF59-AF236F9A7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recommend?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6294-5152-4409-B8EC-C8ADDED66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Talk to your IT services:</a:t>
            </a:r>
          </a:p>
          <a:p>
            <a:pPr lvl="1"/>
            <a:r>
              <a:rPr lang="en-GB" dirty="0" smtClean="0"/>
              <a:t>Assuming IT will not run this for you…</a:t>
            </a:r>
          </a:p>
          <a:p>
            <a:pPr lvl="1"/>
            <a:r>
              <a:rPr lang="en-GB" dirty="0" smtClean="0"/>
              <a:t>Can </a:t>
            </a:r>
            <a:r>
              <a:rPr lang="en-GB" dirty="0"/>
              <a:t>they allocate you some server space? (alternative – server rental?)</a:t>
            </a:r>
          </a:p>
          <a:p>
            <a:pPr lvl="1"/>
            <a:r>
              <a:rPr lang="en-GB" dirty="0"/>
              <a:t>Can they provide any </a:t>
            </a:r>
            <a:r>
              <a:rPr lang="en-GB" dirty="0" smtClean="0"/>
              <a:t>Linux support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Are there other departments that would benefit from a R Server?</a:t>
            </a:r>
          </a:p>
          <a:p>
            <a:pPr lvl="1"/>
            <a:r>
              <a:rPr lang="en-GB" dirty="0" smtClean="0"/>
              <a:t>Can </a:t>
            </a:r>
            <a:r>
              <a:rPr lang="en-GB" dirty="0"/>
              <a:t>you use the university single sign on (SSO</a:t>
            </a:r>
            <a:r>
              <a:rPr lang="en-GB" dirty="0" smtClean="0"/>
              <a:t>)?</a:t>
            </a:r>
          </a:p>
          <a:p>
            <a:pPr lvl="1"/>
            <a:endParaRPr lang="en-GB" dirty="0" smtClean="0"/>
          </a:p>
          <a:p>
            <a:pPr lvl="1"/>
            <a:r>
              <a:rPr lang="en-GB" dirty="0" smtClean="0"/>
              <a:t>Critical: befriend </a:t>
            </a:r>
            <a:r>
              <a:rPr lang="en-GB" dirty="0"/>
              <a:t>someone with Linux </a:t>
            </a:r>
            <a:r>
              <a:rPr lang="en-GB" dirty="0" smtClean="0"/>
              <a:t>expertise</a:t>
            </a:r>
            <a:endParaRPr lang="en-GB" dirty="0"/>
          </a:p>
          <a:p>
            <a:pPr lvl="1"/>
            <a:endParaRPr lang="en-GB" dirty="0"/>
          </a:p>
          <a:p>
            <a:r>
              <a:rPr lang="en-GB" b="1" dirty="0"/>
              <a:t>Start early (3 months? now?)</a:t>
            </a:r>
          </a:p>
          <a:p>
            <a:endParaRPr lang="en-GB" b="1" dirty="0"/>
          </a:p>
          <a:p>
            <a:r>
              <a:rPr lang="en-GB" b="1" dirty="0"/>
              <a:t>Ask us (Lancaster / Plymouth) for advice.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5693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2172D-6B00-4E69-8C48-1348B2CE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0501"/>
          </a:xfrm>
        </p:spPr>
        <p:txBody>
          <a:bodyPr/>
          <a:lstStyle/>
          <a:p>
            <a:r>
              <a:rPr lang="en-GB" b="1" dirty="0"/>
              <a:t>R at Lancaster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1AE37-9ACE-49D2-A616-45BD02C86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212249" cy="4351338"/>
          </a:xfrm>
        </p:spPr>
        <p:txBody>
          <a:bodyPr>
            <a:normAutofit/>
          </a:bodyPr>
          <a:lstStyle/>
          <a:p>
            <a:r>
              <a:rPr lang="en-GB" dirty="0"/>
              <a:t>R now the only stats software we teach</a:t>
            </a:r>
          </a:p>
          <a:p>
            <a:r>
              <a:rPr lang="en-GB" dirty="0"/>
              <a:t>PG has taught </a:t>
            </a:r>
            <a:r>
              <a:rPr lang="en-GB" dirty="0" smtClean="0"/>
              <a:t>using R </a:t>
            </a:r>
            <a:r>
              <a:rPr lang="en-GB" dirty="0"/>
              <a:t>since 2013</a:t>
            </a:r>
          </a:p>
          <a:p>
            <a:r>
              <a:rPr lang="en-GB" dirty="0"/>
              <a:t>UG since 2020 (previously SPSS)</a:t>
            </a:r>
          </a:p>
          <a:p>
            <a:endParaRPr lang="en-GB" dirty="0"/>
          </a:p>
          <a:p>
            <a:r>
              <a:rPr lang="en-GB" dirty="0"/>
              <a:t>Significant focus on data handling, visualisation, and “understanding data”; </a:t>
            </a:r>
            <a:r>
              <a:rPr lang="en-GB" dirty="0" err="1"/>
              <a:t>tidyverse</a:t>
            </a:r>
            <a:endParaRPr lang="en-GB" dirty="0"/>
          </a:p>
          <a:p>
            <a:endParaRPr lang="en-GB" dirty="0"/>
          </a:p>
          <a:p>
            <a:r>
              <a:rPr lang="en-GB" dirty="0"/>
              <a:t>Inferential stats as </a:t>
            </a:r>
            <a:r>
              <a:rPr lang="en-GB" b="1" dirty="0"/>
              <a:t>one</a:t>
            </a:r>
            <a:r>
              <a:rPr lang="en-GB" dirty="0"/>
              <a:t> (final) part of the analysis pipeline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08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0D6E-A90D-400E-BD4D-F685D6ED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222485"/>
            <a:ext cx="6241656" cy="397049"/>
          </a:xfrm>
        </p:spPr>
        <p:txBody>
          <a:bodyPr>
            <a:noAutofit/>
          </a:bodyPr>
          <a:lstStyle/>
          <a:p>
            <a:r>
              <a:rPr lang="en-GB" sz="3600" b="1" dirty="0"/>
              <a:t>R use in the department (n = 35)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7" y="766428"/>
            <a:ext cx="4142466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57" y="3793322"/>
            <a:ext cx="4142466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64" y="766428"/>
            <a:ext cx="4142466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664" y="3793322"/>
            <a:ext cx="4142466" cy="2880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524EF7-CC36-45D8-A6B0-D105A9781C23}"/>
              </a:ext>
            </a:extLst>
          </p:cNvPr>
          <p:cNvSpPr txBox="1"/>
          <p:nvPr/>
        </p:nvSpPr>
        <p:spPr>
          <a:xfrm>
            <a:off x="721157" y="766428"/>
            <a:ext cx="1670009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Data processing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05AFC1-1D58-4C71-BDA2-69AD2F43A2AA}"/>
              </a:ext>
            </a:extLst>
          </p:cNvPr>
          <p:cNvSpPr txBox="1"/>
          <p:nvPr/>
        </p:nvSpPr>
        <p:spPr>
          <a:xfrm>
            <a:off x="5072664" y="766428"/>
            <a:ext cx="163807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Inferential stats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94E04E-C2BE-407B-BB20-2B99FC6A935D}"/>
              </a:ext>
            </a:extLst>
          </p:cNvPr>
          <p:cNvSpPr txBox="1"/>
          <p:nvPr/>
        </p:nvSpPr>
        <p:spPr>
          <a:xfrm>
            <a:off x="5072664" y="3793322"/>
            <a:ext cx="145854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Visualisations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BFCB76-A0ED-4270-9D1F-3F319E82CFC9}"/>
              </a:ext>
            </a:extLst>
          </p:cNvPr>
          <p:cNvSpPr txBox="1"/>
          <p:nvPr/>
        </p:nvSpPr>
        <p:spPr>
          <a:xfrm>
            <a:off x="721157" y="3793322"/>
            <a:ext cx="1720792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/>
              <a:t>Descriptive stats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2AC7B-418E-4560-9C51-54033CC7B99A}"/>
              </a:ext>
            </a:extLst>
          </p:cNvPr>
          <p:cNvSpPr txBox="1"/>
          <p:nvPr/>
        </p:nvSpPr>
        <p:spPr>
          <a:xfrm>
            <a:off x="1455088" y="504907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281801-65DB-4373-9215-C3632E8F4F6D}"/>
              </a:ext>
            </a:extLst>
          </p:cNvPr>
          <p:cNvSpPr txBox="1"/>
          <p:nvPr/>
        </p:nvSpPr>
        <p:spPr>
          <a:xfrm>
            <a:off x="1455088" y="186787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64C6E1-5B36-493B-A2B5-4638A00437FB}"/>
              </a:ext>
            </a:extLst>
          </p:cNvPr>
          <p:cNvSpPr txBox="1"/>
          <p:nvPr/>
        </p:nvSpPr>
        <p:spPr>
          <a:xfrm>
            <a:off x="5891702" y="2337543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2DDA06-3A00-4B9A-8B19-7861AD1797F1}"/>
              </a:ext>
            </a:extLst>
          </p:cNvPr>
          <p:cNvSpPr txBox="1"/>
          <p:nvPr/>
        </p:nvSpPr>
        <p:spPr>
          <a:xfrm>
            <a:off x="5891702" y="5223664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886B3C-6B5A-4F88-AA5B-4A9DE84A6A97}"/>
              </a:ext>
            </a:extLst>
          </p:cNvPr>
          <p:cNvSpPr txBox="1"/>
          <p:nvPr/>
        </p:nvSpPr>
        <p:spPr>
          <a:xfrm>
            <a:off x="8047831" y="1408566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EF0F59-F088-4A7C-871C-08D644579703}"/>
              </a:ext>
            </a:extLst>
          </p:cNvPr>
          <p:cNvSpPr txBox="1"/>
          <p:nvPr/>
        </p:nvSpPr>
        <p:spPr>
          <a:xfrm>
            <a:off x="8047830" y="416265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93C8EA-A387-4227-9785-C0D6A0B09368}"/>
              </a:ext>
            </a:extLst>
          </p:cNvPr>
          <p:cNvSpPr txBox="1"/>
          <p:nvPr/>
        </p:nvSpPr>
        <p:spPr>
          <a:xfrm>
            <a:off x="3739549" y="1245851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DF00F3-94FF-4A7C-A27C-D66D63010FB5}"/>
              </a:ext>
            </a:extLst>
          </p:cNvPr>
          <p:cNvSpPr txBox="1"/>
          <p:nvPr/>
        </p:nvSpPr>
        <p:spPr>
          <a:xfrm>
            <a:off x="3737594" y="4252769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5749F03-9F6C-4D1C-83EA-D93C04A67358}"/>
              </a:ext>
            </a:extLst>
          </p:cNvPr>
          <p:cNvSpPr txBox="1"/>
          <p:nvPr/>
        </p:nvSpPr>
        <p:spPr>
          <a:xfrm>
            <a:off x="3737593" y="5088929"/>
            <a:ext cx="936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Excel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D341E0-DD9D-4B25-BDF3-7571EF179F21}"/>
              </a:ext>
            </a:extLst>
          </p:cNvPr>
          <p:cNvSpPr txBox="1"/>
          <p:nvPr/>
        </p:nvSpPr>
        <p:spPr>
          <a:xfrm>
            <a:off x="3794577" y="1986884"/>
            <a:ext cx="936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Excel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7029FC9-A164-44B4-BD50-5DC00869D050}"/>
              </a:ext>
            </a:extLst>
          </p:cNvPr>
          <p:cNvSpPr txBox="1"/>
          <p:nvPr/>
        </p:nvSpPr>
        <p:spPr>
          <a:xfrm>
            <a:off x="8002167" y="2095171"/>
            <a:ext cx="936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Excel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DECD7D5-DBD4-4CBA-A417-BC4F6A8BC6CA}"/>
              </a:ext>
            </a:extLst>
          </p:cNvPr>
          <p:cNvSpPr txBox="1"/>
          <p:nvPr/>
        </p:nvSpPr>
        <p:spPr>
          <a:xfrm>
            <a:off x="8047830" y="4685874"/>
            <a:ext cx="936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7030A0"/>
                </a:solidFill>
              </a:rPr>
              <a:t>Excel</a:t>
            </a:r>
          </a:p>
        </p:txBody>
      </p:sp>
    </p:spTree>
    <p:extLst>
      <p:ext uri="{BB962C8B-B14F-4D97-AF65-F5344CB8AC3E}">
        <p14:creationId xmlns:p14="http://schemas.microsoft.com/office/powerpoint/2010/main" val="198069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A0D6E-A90D-400E-BD4D-F685D6ED8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242" y="222485"/>
            <a:ext cx="6241656" cy="397049"/>
          </a:xfrm>
        </p:spPr>
        <p:txBody>
          <a:bodyPr>
            <a:noAutofit/>
          </a:bodyPr>
          <a:lstStyle/>
          <a:p>
            <a:r>
              <a:rPr lang="en-GB" sz="3600" b="1" dirty="0"/>
              <a:t>R use in the department (n = 35)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3" y="864360"/>
            <a:ext cx="6529191" cy="55549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519F5F-EAD2-444B-A191-6747573A29A9}"/>
              </a:ext>
            </a:extLst>
          </p:cNvPr>
          <p:cNvSpPr txBox="1"/>
          <p:nvPr/>
        </p:nvSpPr>
        <p:spPr>
          <a:xfrm>
            <a:off x="6643101" y="2765588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12E3CB2-37C1-49FE-8C5D-C9ABCFDA3829}"/>
              </a:ext>
            </a:extLst>
          </p:cNvPr>
          <p:cNvSpPr txBox="1"/>
          <p:nvPr/>
        </p:nvSpPr>
        <p:spPr>
          <a:xfrm>
            <a:off x="6485400" y="1494705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452E18-9CA3-4F4A-8B08-01D783313EA4}"/>
              </a:ext>
            </a:extLst>
          </p:cNvPr>
          <p:cNvSpPr txBox="1"/>
          <p:nvPr/>
        </p:nvSpPr>
        <p:spPr>
          <a:xfrm>
            <a:off x="1442948" y="4952197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A005F8-D824-4374-B6D3-4FDCCCACA2AF}"/>
              </a:ext>
            </a:extLst>
          </p:cNvPr>
          <p:cNvSpPr txBox="1"/>
          <p:nvPr/>
        </p:nvSpPr>
        <p:spPr>
          <a:xfrm>
            <a:off x="3384391" y="3864194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AA02C-BB1C-4F48-8F01-0769B3A2F72C}"/>
              </a:ext>
            </a:extLst>
          </p:cNvPr>
          <p:cNvSpPr txBox="1"/>
          <p:nvPr/>
        </p:nvSpPr>
        <p:spPr>
          <a:xfrm>
            <a:off x="1331630" y="2658647"/>
            <a:ext cx="386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chemeClr val="accent6"/>
                </a:solidFill>
              </a:rPr>
              <a:t>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B4276F-B706-4AD6-8292-643076AE0B32}"/>
              </a:ext>
            </a:extLst>
          </p:cNvPr>
          <p:cNvSpPr txBox="1"/>
          <p:nvPr/>
        </p:nvSpPr>
        <p:spPr>
          <a:xfrm>
            <a:off x="3487759" y="1729670"/>
            <a:ext cx="885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b="1" dirty="0">
                <a:solidFill>
                  <a:srgbClr val="FF0000"/>
                </a:solidFill>
              </a:rPr>
              <a:t>SPSS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860821" y="2938430"/>
            <a:ext cx="311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Junior research staff are driving us forward…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181035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45381-6B54-4ED3-8993-5ECFE6F3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36835"/>
          </a:xfrm>
        </p:spPr>
        <p:txBody>
          <a:bodyPr/>
          <a:lstStyle/>
          <a:p>
            <a:r>
              <a:rPr lang="en-GB" b="1" dirty="0"/>
              <a:t>Teaching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30C02-4C1E-4430-AA63-CA9F0A1F2C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850"/>
            <a:ext cx="5162928" cy="1361604"/>
          </a:xfrm>
        </p:spPr>
        <p:txBody>
          <a:bodyPr>
            <a:normAutofit lnSpcReduction="10000"/>
          </a:bodyPr>
          <a:lstStyle/>
          <a:p>
            <a:r>
              <a:rPr lang="en-GB" dirty="0"/>
              <a:t>Large classroom designed for </a:t>
            </a:r>
            <a:r>
              <a:rPr lang="en-GB" dirty="0" smtClean="0"/>
              <a:t>methods teaching</a:t>
            </a:r>
            <a:endParaRPr lang="en-GB" dirty="0"/>
          </a:p>
          <a:p>
            <a:r>
              <a:rPr lang="en-GB" dirty="0"/>
              <a:t>Capacity for 72 students</a:t>
            </a:r>
          </a:p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E75115-3676-419A-BB24-420583914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7" r="6218" b="10655"/>
          <a:stretch/>
        </p:blipFill>
        <p:spPr>
          <a:xfrm>
            <a:off x="961534" y="3052292"/>
            <a:ext cx="5770836" cy="3259608"/>
          </a:xfrm>
          <a:prstGeom prst="rect">
            <a:avLst/>
          </a:prstGeom>
        </p:spPr>
      </p:pic>
      <p:pic>
        <p:nvPicPr>
          <p:cNvPr id="6" name="Picture 5" descr="A picture containing text, electronics, computer&#10;&#10;Description automatically generated">
            <a:extLst>
              <a:ext uri="{FF2B5EF4-FFF2-40B4-BE49-F238E27FC236}">
                <a16:creationId xmlns:a16="http://schemas.microsoft.com/office/drawing/2014/main" id="{C88C4F90-31E3-451C-8F49-BE4148D39F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31" y="2142665"/>
            <a:ext cx="3527129" cy="403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89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DE15F-679E-4BCD-80B1-9E09A03DF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Software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A9D582-AE20-4844-B8AE-7632E35F6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Students bring their own laptops/devices</a:t>
            </a:r>
          </a:p>
          <a:p>
            <a:pPr lvl="1"/>
            <a:r>
              <a:rPr lang="en-GB" dirty="0"/>
              <a:t>PCs, Macs, Chromebooks, tablets(!)</a:t>
            </a:r>
          </a:p>
          <a:p>
            <a:r>
              <a:rPr lang="en-GB" dirty="0"/>
              <a:t>Students can use a loan laptop (PC)</a:t>
            </a:r>
          </a:p>
          <a:p>
            <a:endParaRPr lang="en-GB" dirty="0"/>
          </a:p>
          <a:p>
            <a:r>
              <a:rPr lang="en-GB" dirty="0"/>
              <a:t>In 2020, we had two choices:</a:t>
            </a:r>
          </a:p>
          <a:p>
            <a:r>
              <a:rPr lang="en-GB" b="1" dirty="0"/>
              <a:t>Option 1: Let students download R + RStudio</a:t>
            </a:r>
          </a:p>
          <a:p>
            <a:pPr lvl="1"/>
            <a:r>
              <a:rPr lang="en-GB" dirty="0"/>
              <a:t>This is free, </a:t>
            </a:r>
            <a:r>
              <a:rPr lang="en-GB" dirty="0">
                <a:solidFill>
                  <a:srgbClr val="FF0000"/>
                </a:solidFill>
              </a:rPr>
              <a:t>but</a:t>
            </a:r>
            <a:r>
              <a:rPr lang="en-GB" dirty="0"/>
              <a:t>…</a:t>
            </a:r>
          </a:p>
          <a:p>
            <a:pPr lvl="1"/>
            <a:r>
              <a:rPr lang="en-GB" dirty="0"/>
              <a:t>Would this be easy to </a:t>
            </a:r>
            <a:r>
              <a:rPr lang="en-GB" dirty="0">
                <a:solidFill>
                  <a:srgbClr val="FF0000"/>
                </a:solidFill>
              </a:rPr>
              <a:t>install</a:t>
            </a:r>
            <a:r>
              <a:rPr lang="en-GB" dirty="0"/>
              <a:t>?</a:t>
            </a:r>
          </a:p>
          <a:p>
            <a:pPr lvl="1"/>
            <a:r>
              <a:rPr lang="en-GB" dirty="0"/>
              <a:t>Would it be kept </a:t>
            </a:r>
            <a:r>
              <a:rPr lang="en-GB" dirty="0">
                <a:solidFill>
                  <a:srgbClr val="FF0000"/>
                </a:solidFill>
              </a:rPr>
              <a:t>up-to-date</a:t>
            </a:r>
            <a:r>
              <a:rPr lang="en-GB" dirty="0"/>
              <a:t>?</a:t>
            </a:r>
          </a:p>
          <a:p>
            <a:pPr lvl="1"/>
            <a:r>
              <a:rPr lang="en-GB" dirty="0" smtClean="0"/>
              <a:t>Would we have a </a:t>
            </a:r>
            <a:r>
              <a:rPr lang="en-GB" dirty="0"/>
              <a:t>multitude of </a:t>
            </a:r>
            <a:r>
              <a:rPr lang="en-GB" dirty="0">
                <a:solidFill>
                  <a:srgbClr val="FF0000"/>
                </a:solidFill>
              </a:rPr>
              <a:t>device specific issues</a:t>
            </a:r>
            <a:r>
              <a:rPr lang="en-GB" dirty="0"/>
              <a:t>?</a:t>
            </a:r>
          </a:p>
          <a:p>
            <a:pPr lvl="1"/>
            <a:r>
              <a:rPr lang="en-GB" dirty="0" smtClean="0"/>
              <a:t>Would students run into </a:t>
            </a:r>
            <a:r>
              <a:rPr lang="en-GB" dirty="0" smtClean="0">
                <a:solidFill>
                  <a:srgbClr val="FF0000"/>
                </a:solidFill>
              </a:rPr>
              <a:t>package </a:t>
            </a:r>
            <a:r>
              <a:rPr lang="en-GB" dirty="0">
                <a:solidFill>
                  <a:srgbClr val="FF0000"/>
                </a:solidFill>
              </a:rPr>
              <a:t>conflict issues</a:t>
            </a:r>
            <a:r>
              <a:rPr lang="en-GB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4651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1F742A-9902-43DE-9A4D-22103FE7D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71" y="833536"/>
            <a:ext cx="7155847" cy="5811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4CEC53-075F-4BFE-AD6F-BEEA5ABFA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817" y="724100"/>
            <a:ext cx="4246411" cy="257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69EDF0-F0F6-4A35-8182-4D48E126F810}"/>
              </a:ext>
            </a:extLst>
          </p:cNvPr>
          <p:cNvSpPr txBox="1"/>
          <p:nvPr/>
        </p:nvSpPr>
        <p:spPr>
          <a:xfrm>
            <a:off x="7724029" y="4278586"/>
            <a:ext cx="40159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This works pretty well on PC</a:t>
            </a:r>
          </a:p>
          <a:p>
            <a:endParaRPr lang="en-GB" sz="2400" dirty="0"/>
          </a:p>
          <a:p>
            <a:r>
              <a:rPr lang="en-GB" sz="2400" dirty="0"/>
              <a:t>But </a:t>
            </a:r>
            <a:r>
              <a:rPr lang="en-GB" sz="2400" u="sng" dirty="0"/>
              <a:t>not at all</a:t>
            </a:r>
            <a:r>
              <a:rPr lang="en-GB" sz="2400" dirty="0"/>
              <a:t> on Macs/Chromebooks…</a:t>
            </a:r>
            <a:endParaRPr lang="en-GB" sz="2400" u="sn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B5B0EE-AD2A-411B-93E5-AE3620F037D3}"/>
              </a:ext>
            </a:extLst>
          </p:cNvPr>
          <p:cNvSpPr txBox="1"/>
          <p:nvPr/>
        </p:nvSpPr>
        <p:spPr>
          <a:xfrm>
            <a:off x="219472" y="212941"/>
            <a:ext cx="71558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Option 2: Have students use the </a:t>
            </a:r>
            <a:r>
              <a:rPr lang="en-GB" b="1" dirty="0" err="1"/>
              <a:t>uni</a:t>
            </a:r>
            <a:r>
              <a:rPr lang="en-GB" b="1" dirty="0"/>
              <a:t> software delivery system…</a:t>
            </a:r>
          </a:p>
        </p:txBody>
      </p:sp>
    </p:spTree>
    <p:extLst>
      <p:ext uri="{BB962C8B-B14F-4D97-AF65-F5344CB8AC3E}">
        <p14:creationId xmlns:p14="http://schemas.microsoft.com/office/powerpoint/2010/main" val="200379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9FEA0-B0D6-4ED6-A77C-5DE918C7B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169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sz="4000" b="1" dirty="0"/>
              <a:t>ISS: </a:t>
            </a:r>
            <a:r>
              <a:rPr lang="en-GB" sz="4000" b="1" dirty="0" smtClean="0"/>
              <a:t>“No </a:t>
            </a:r>
            <a:r>
              <a:rPr lang="en-GB" sz="4000" b="1" dirty="0"/>
              <a:t>problem! – have them use the </a:t>
            </a:r>
            <a:r>
              <a:rPr lang="en-GB" sz="4000" b="1" dirty="0" smtClean="0"/>
              <a:t>VDI”</a:t>
            </a:r>
            <a:endParaRPr lang="en-GB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5628C-5894-4AA8-919A-E6ECB005D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69" y="1690688"/>
            <a:ext cx="6174469" cy="461184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626CD1-D642-4FD0-B151-FD9387C7452A}"/>
              </a:ext>
            </a:extLst>
          </p:cNvPr>
          <p:cNvSpPr txBox="1"/>
          <p:nvPr/>
        </p:nvSpPr>
        <p:spPr>
          <a:xfrm>
            <a:off x="7037257" y="1621410"/>
            <a:ext cx="4916618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rgbClr val="FF0000"/>
                </a:solidFill>
                <a:latin typeface="Showcard Gothic" panose="04020904020102020604" pitchFamily="82" charset="0"/>
              </a:rPr>
              <a:t>The Perfect Storm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Welcome, Y1 Psych student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…in the pandemic (don’t come near me)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You’re about to do some coding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can’t use your shiny new Mac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You need to use a “virtual desktop”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So you’ll actually be </a:t>
            </a:r>
            <a:r>
              <a:rPr lang="en-GB" dirty="0"/>
              <a:t>using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Now “</a:t>
            </a:r>
            <a:r>
              <a:rPr lang="en-GB" dirty="0" err="1"/>
              <a:t>cloudpage</a:t>
            </a:r>
            <a:r>
              <a:rPr lang="en-GB" dirty="0"/>
              <a:t>” the RStudio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now download the lab data from Moodle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No, not on your device, on the </a:t>
            </a:r>
            <a:r>
              <a:rPr lang="en-GB" dirty="0" smtClean="0"/>
              <a:t>VDI…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69FDB0-12E1-47B3-81BA-6136380CF8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703" y="4733648"/>
            <a:ext cx="45148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3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B63B9-46C0-4912-8204-D5E23E015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939" y="466440"/>
            <a:ext cx="10515600" cy="1325563"/>
          </a:xfrm>
        </p:spPr>
        <p:txBody>
          <a:bodyPr/>
          <a:lstStyle/>
          <a:p>
            <a:r>
              <a:rPr lang="en-GB" dirty="0"/>
              <a:t>How did it go?</a:t>
            </a:r>
          </a:p>
        </p:txBody>
      </p:sp>
      <p:pic>
        <p:nvPicPr>
          <p:cNvPr id="5" name="Picture 4" descr="A picture containing indoor, toy, orange, doll&#10;&#10;Description automatically generated">
            <a:extLst>
              <a:ext uri="{FF2B5EF4-FFF2-40B4-BE49-F238E27FC236}">
                <a16:creationId xmlns:a16="http://schemas.microsoft.com/office/drawing/2014/main" id="{6F68A030-B11B-47AE-B53A-E378A06B7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5" y="1700239"/>
            <a:ext cx="2931343" cy="2276966"/>
          </a:xfrm>
          <a:prstGeom prst="rect">
            <a:avLst/>
          </a:prstGeom>
        </p:spPr>
      </p:pic>
      <p:pic>
        <p:nvPicPr>
          <p:cNvPr id="6" name="Picture 5" descr="A person with the mouth open&#10;&#10;Description automatically generated with medium confidence">
            <a:extLst>
              <a:ext uri="{FF2B5EF4-FFF2-40B4-BE49-F238E27FC236}">
                <a16:creationId xmlns:a16="http://schemas.microsoft.com/office/drawing/2014/main" id="{4DE36246-B36C-457C-BB69-74AF433A9E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30" y="1586595"/>
            <a:ext cx="2769052" cy="28292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F30F9C-C8FF-403C-854B-CC8136FEB905}"/>
              </a:ext>
            </a:extLst>
          </p:cNvPr>
          <p:cNvSpPr txBox="1"/>
          <p:nvPr/>
        </p:nvSpPr>
        <p:spPr>
          <a:xfrm>
            <a:off x="3947423" y="4681795"/>
            <a:ext cx="3245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“I didn’t choose to do Psychology </a:t>
            </a:r>
            <a:r>
              <a:rPr lang="en-GB" sz="2400" dirty="0" smtClean="0"/>
              <a:t>to </a:t>
            </a:r>
            <a:r>
              <a:rPr lang="en-GB" sz="2400" dirty="0"/>
              <a:t>be a hardcore programmer…”</a:t>
            </a:r>
          </a:p>
        </p:txBody>
      </p:sp>
      <p:pic>
        <p:nvPicPr>
          <p:cNvPr id="8" name="Picture 7" descr="Chart, bar chart, funnel chart&#10;&#10;Description automatically generated">
            <a:extLst>
              <a:ext uri="{FF2B5EF4-FFF2-40B4-BE49-F238E27FC236}">
                <a16:creationId xmlns:a16="http://schemas.microsoft.com/office/drawing/2014/main" id="{8E61C92B-547A-46B1-9C36-4A19C1538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563" y="1129221"/>
            <a:ext cx="4426046" cy="529045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55" y="4482104"/>
            <a:ext cx="3014455" cy="1694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762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</TotalTime>
  <Words>943</Words>
  <Application>Microsoft Office PowerPoint</Application>
  <PresentationFormat>Widescreen</PresentationFormat>
  <Paragraphs>170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72</vt:lpstr>
      <vt:lpstr>Arial</vt:lpstr>
      <vt:lpstr>Calibri</vt:lpstr>
      <vt:lpstr>Calibri Light</vt:lpstr>
      <vt:lpstr>Showcard Gothic</vt:lpstr>
      <vt:lpstr>UniversLTPro-55Roman</vt:lpstr>
      <vt:lpstr>Office Theme</vt:lpstr>
      <vt:lpstr>The practicalities of using the RStudio Server for teaching R </vt:lpstr>
      <vt:lpstr>R at Lancaster</vt:lpstr>
      <vt:lpstr>R use in the department (n = 35)</vt:lpstr>
      <vt:lpstr>R use in the department (n = 35)</vt:lpstr>
      <vt:lpstr>Teaching space</vt:lpstr>
      <vt:lpstr>Software delivery</vt:lpstr>
      <vt:lpstr>PowerPoint Presentation</vt:lpstr>
      <vt:lpstr>ISS: “No problem! – have them use the VDI”</vt:lpstr>
      <vt:lpstr>How did it go?</vt:lpstr>
      <vt:lpstr>RStudio Server</vt:lpstr>
      <vt:lpstr>What are the differences?</vt:lpstr>
      <vt:lpstr>Setup – our experience</vt:lpstr>
      <vt:lpstr>Tasks involved</vt:lpstr>
      <vt:lpstr>Becoming a Linux nerd</vt:lpstr>
      <vt:lpstr>Did it work?</vt:lpstr>
      <vt:lpstr>Rstudio Server Pro (workbench – free for ac.uk)</vt:lpstr>
      <vt:lpstr>Was it worth it?</vt:lpstr>
      <vt:lpstr>Project sharing</vt:lpstr>
      <vt:lpstr>What do I recommend?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practicalities of using the RStudio Server for teaching R</dc:title>
  <dc:creator>Beesley, Tom</dc:creator>
  <cp:lastModifiedBy>Tom Beesley</cp:lastModifiedBy>
  <cp:revision>18</cp:revision>
  <dcterms:created xsi:type="dcterms:W3CDTF">2022-06-20T10:25:23Z</dcterms:created>
  <dcterms:modified xsi:type="dcterms:W3CDTF">2022-06-23T13:13:58Z</dcterms:modified>
</cp:coreProperties>
</file>